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diagrams/layout3.xml" ContentType="application/vnd.openxmlformats-officedocument.drawingml.diagramLayout+xml"/>
  <Override PartName="/ppt/diagrams/layout1.xml" ContentType="application/vnd.openxmlformats-officedocument.drawingml.diagramLayout+xml"/>
  <Override PartName="/ppt/diagrams/data2.xml" ContentType="application/vnd.openxmlformats-officedocument.drawingml.diagramData+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diagrams/colors3.xml" ContentType="application/vnd.openxmlformats-officedocument.drawingml.diagramColors+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Default Extension="png" ContentType="image/png"/>
  <Override PartName="/ppt/diagrams/colors2.xml" ContentType="application/vnd.openxmlformats-officedocument.drawingml.diagramColors+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diagrams/quickStyle3.xml" ContentType="application/vnd.openxmlformats-officedocument.drawingml.diagramStyl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Override PartName="/ppt/diagrams/quickStyle1.xml" ContentType="application/vnd.openxmlformats-officedocument.drawingml.diagramStyle+xml"/>
  <Default Extension="emf" ContentType="image/x-emf"/>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data3.xml" ContentType="application/vnd.openxmlformats-officedocument.drawingml.diagramData+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317" r:id="rId3"/>
    <p:sldId id="259" r:id="rId4"/>
    <p:sldId id="318" r:id="rId5"/>
    <p:sldId id="322" r:id="rId6"/>
    <p:sldId id="325" r:id="rId7"/>
    <p:sldId id="326" r:id="rId8"/>
    <p:sldId id="327" r:id="rId9"/>
    <p:sldId id="328" r:id="rId10"/>
    <p:sldId id="329" r:id="rId11"/>
    <p:sldId id="330" r:id="rId12"/>
    <p:sldId id="331" r:id="rId13"/>
    <p:sldId id="332" r:id="rId14"/>
    <p:sldId id="333" r:id="rId15"/>
    <p:sldId id="334" r:id="rId16"/>
    <p:sldId id="335" r:id="rId17"/>
    <p:sldId id="364" r:id="rId18"/>
    <p:sldId id="336" r:id="rId19"/>
    <p:sldId id="319" r:id="rId20"/>
    <p:sldId id="323" r:id="rId21"/>
    <p:sldId id="337" r:id="rId22"/>
    <p:sldId id="365" r:id="rId23"/>
    <p:sldId id="338" r:id="rId24"/>
    <p:sldId id="339" r:id="rId25"/>
    <p:sldId id="340" r:id="rId26"/>
    <p:sldId id="341" r:id="rId27"/>
    <p:sldId id="342" r:id="rId28"/>
    <p:sldId id="343" r:id="rId29"/>
    <p:sldId id="344" r:id="rId30"/>
    <p:sldId id="346" r:id="rId31"/>
    <p:sldId id="345" r:id="rId32"/>
    <p:sldId id="347" r:id="rId33"/>
    <p:sldId id="348" r:id="rId34"/>
    <p:sldId id="320" r:id="rId35"/>
    <p:sldId id="324" r:id="rId36"/>
    <p:sldId id="349" r:id="rId37"/>
    <p:sldId id="354" r:id="rId38"/>
    <p:sldId id="355" r:id="rId39"/>
    <p:sldId id="356" r:id="rId40"/>
    <p:sldId id="360" r:id="rId41"/>
    <p:sldId id="359" r:id="rId42"/>
    <p:sldId id="361" r:id="rId43"/>
    <p:sldId id="362" r:id="rId44"/>
    <p:sldId id="357" r:id="rId45"/>
    <p:sldId id="350" r:id="rId46"/>
    <p:sldId id="352" r:id="rId47"/>
    <p:sldId id="353" r:id="rId48"/>
    <p:sldId id="351" r:id="rId49"/>
    <p:sldId id="363" r:id="rId50"/>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92AA2"/>
    <a:srgbClr val="FE230C"/>
    <a:srgbClr val="1D1496"/>
    <a:srgbClr val="FFFFFF"/>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100" d="100"/>
          <a:sy n="100" d="100"/>
        </p:scale>
        <p:origin x="-294" y="-96"/>
      </p:cViewPr>
      <p:guideLst>
        <p:guide orient="horz" pos="2160"/>
        <p:guide pos="2861"/>
      </p:guideLst>
    </p:cSldViewPr>
  </p:slideViewPr>
  <p:notesTextViewPr>
    <p:cViewPr>
      <p:scale>
        <a:sx n="100" d="100"/>
        <a:sy n="100" d="100"/>
      </p:scale>
      <p:origin x="0" y="0"/>
    </p:cViewPr>
  </p:notesTextViewPr>
  <p:sorterViewPr>
    <p:cViewPr>
      <p:scale>
        <a:sx n="100" d="100"/>
        <a:sy n="100" d="100"/>
      </p:scale>
      <p:origin x="0" y="4320"/>
    </p:cViewPr>
  </p:sorter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D58EF0C-6BAE-4A21-BF47-9ABE40D2695B}" type="doc">
      <dgm:prSet loTypeId="urn:microsoft.com/office/officeart/2005/8/layout/process5" loCatId="process" qsTypeId="urn:microsoft.com/office/officeart/2005/8/quickstyle/simple1" qsCatId="simple" csTypeId="urn:microsoft.com/office/officeart/2005/8/colors/accent0_2" csCatId="mainScheme" phldr="1"/>
      <dgm:spPr/>
      <dgm:t>
        <a:bodyPr/>
        <a:lstStyle/>
        <a:p>
          <a:endParaRPr lang="zh-CN" altLang="en-US"/>
        </a:p>
      </dgm:t>
    </dgm:pt>
    <dgm:pt modelId="{3511DAF7-3A57-424E-B79B-E1CC0E501CBD}">
      <dgm:prSet phldrT="[文本]"/>
      <dgm:spPr/>
      <dgm:t>
        <a:bodyPr/>
        <a:lstStyle/>
        <a:p>
          <a:r>
            <a:rPr lang="zh-CN" altLang="en-US" b="1" dirty="0" smtClean="0"/>
            <a:t>急救电话</a:t>
          </a:r>
          <a:endParaRPr lang="zh-CN" altLang="en-US" b="1" dirty="0"/>
        </a:p>
      </dgm:t>
    </dgm:pt>
    <dgm:pt modelId="{05F1AB1C-B6C0-4A71-9E23-7157CE478C22}" type="parTrans" cxnId="{61F44A1D-C07F-4251-AD63-53BE33FFC397}">
      <dgm:prSet/>
      <dgm:spPr/>
      <dgm:t>
        <a:bodyPr/>
        <a:lstStyle/>
        <a:p>
          <a:endParaRPr lang="zh-CN" altLang="en-US"/>
        </a:p>
      </dgm:t>
    </dgm:pt>
    <dgm:pt modelId="{12F8D6D3-6F71-4FF8-85E3-5A027EFED496}" type="sibTrans" cxnId="{61F44A1D-C07F-4251-AD63-53BE33FFC397}">
      <dgm:prSet/>
      <dgm:spPr/>
      <dgm:t>
        <a:bodyPr/>
        <a:lstStyle/>
        <a:p>
          <a:endParaRPr lang="zh-CN" altLang="en-US"/>
        </a:p>
      </dgm:t>
    </dgm:pt>
    <dgm:pt modelId="{4F1252FE-93C4-4A2D-9B40-7C0CE76580F2}">
      <dgm:prSet phldrT="[文本]"/>
      <dgm:spPr/>
      <dgm:t>
        <a:bodyPr/>
        <a:lstStyle/>
        <a:p>
          <a:r>
            <a:rPr lang="zh-CN" altLang="en-US" b="1" dirty="0" smtClean="0"/>
            <a:t>受理电话</a:t>
          </a:r>
          <a:endParaRPr lang="zh-CN" altLang="en-US" b="1" dirty="0"/>
        </a:p>
      </dgm:t>
    </dgm:pt>
    <dgm:pt modelId="{EDD3D821-ADE4-4DCF-BB46-82A2117435F0}" type="parTrans" cxnId="{67BC7763-AF47-4712-BC57-C75DCCB18910}">
      <dgm:prSet/>
      <dgm:spPr/>
      <dgm:t>
        <a:bodyPr/>
        <a:lstStyle/>
        <a:p>
          <a:endParaRPr lang="zh-CN" altLang="en-US"/>
        </a:p>
      </dgm:t>
    </dgm:pt>
    <dgm:pt modelId="{C3FFF652-10C5-4D31-A0A9-FDED432BD466}" type="sibTrans" cxnId="{67BC7763-AF47-4712-BC57-C75DCCB18910}">
      <dgm:prSet/>
      <dgm:spPr/>
      <dgm:t>
        <a:bodyPr/>
        <a:lstStyle/>
        <a:p>
          <a:endParaRPr lang="zh-CN" altLang="en-US"/>
        </a:p>
      </dgm:t>
    </dgm:pt>
    <dgm:pt modelId="{9B576DED-3B4D-40C3-8123-2D829C691E93}">
      <dgm:prSet phldrT="[文本]"/>
      <dgm:spPr/>
      <dgm:t>
        <a:bodyPr/>
        <a:lstStyle/>
        <a:p>
          <a:r>
            <a:rPr lang="zh-CN" altLang="en-US" b="1" dirty="0" smtClean="0"/>
            <a:t>快速反应</a:t>
          </a:r>
          <a:endParaRPr lang="zh-CN" altLang="en-US" b="1" dirty="0"/>
        </a:p>
      </dgm:t>
    </dgm:pt>
    <dgm:pt modelId="{AA762660-B5C3-4B9D-A26F-1A8EA66F1067}" type="parTrans" cxnId="{CBC43916-B2D7-47FC-81B2-3C925317FCB0}">
      <dgm:prSet/>
      <dgm:spPr/>
      <dgm:t>
        <a:bodyPr/>
        <a:lstStyle/>
        <a:p>
          <a:endParaRPr lang="zh-CN" altLang="en-US"/>
        </a:p>
      </dgm:t>
    </dgm:pt>
    <dgm:pt modelId="{BEB43A91-2639-4640-8B37-EF85370386B7}" type="sibTrans" cxnId="{CBC43916-B2D7-47FC-81B2-3C925317FCB0}">
      <dgm:prSet/>
      <dgm:spPr/>
      <dgm:t>
        <a:bodyPr/>
        <a:lstStyle/>
        <a:p>
          <a:endParaRPr lang="zh-CN" altLang="en-US"/>
        </a:p>
      </dgm:t>
    </dgm:pt>
    <dgm:pt modelId="{79935D65-C4D3-4B16-A827-EFF2241ACD35}">
      <dgm:prSet phldrT="[文本]"/>
      <dgm:spPr/>
      <dgm:t>
        <a:bodyPr/>
        <a:lstStyle/>
        <a:p>
          <a:r>
            <a:rPr lang="zh-CN" altLang="en-US" b="1" dirty="0" smtClean="0"/>
            <a:t>急救前移</a:t>
          </a:r>
          <a:endParaRPr lang="zh-CN" altLang="en-US" b="1" dirty="0"/>
        </a:p>
      </dgm:t>
    </dgm:pt>
    <dgm:pt modelId="{76FF893A-9CBA-4307-BB6F-D3226AC6FFAA}" type="parTrans" cxnId="{AE284E1F-1F62-4624-ACED-669C96821B23}">
      <dgm:prSet/>
      <dgm:spPr/>
      <dgm:t>
        <a:bodyPr/>
        <a:lstStyle/>
        <a:p>
          <a:endParaRPr lang="zh-CN" altLang="en-US"/>
        </a:p>
      </dgm:t>
    </dgm:pt>
    <dgm:pt modelId="{B92F8396-C589-4B3D-B44F-C94E4350F523}" type="sibTrans" cxnId="{AE284E1F-1F62-4624-ACED-669C96821B23}">
      <dgm:prSet/>
      <dgm:spPr/>
      <dgm:t>
        <a:bodyPr/>
        <a:lstStyle/>
        <a:p>
          <a:endParaRPr lang="zh-CN" altLang="en-US"/>
        </a:p>
      </dgm:t>
    </dgm:pt>
    <dgm:pt modelId="{93F7A558-5C79-4D54-9CB5-CD6A7636144C}">
      <dgm:prSet phldrT="[文本]"/>
      <dgm:spPr/>
      <dgm:t>
        <a:bodyPr/>
        <a:lstStyle/>
        <a:p>
          <a:r>
            <a:rPr lang="zh-CN" altLang="en-US" b="1" dirty="0" smtClean="0"/>
            <a:t>现场抢救</a:t>
          </a:r>
          <a:endParaRPr lang="zh-CN" altLang="en-US" b="1" dirty="0"/>
        </a:p>
      </dgm:t>
    </dgm:pt>
    <dgm:pt modelId="{5A2338E4-2943-4D2D-A482-90EC83BFAD76}" type="parTrans" cxnId="{04E9815B-6D6B-4DFD-A9E8-28119580D98E}">
      <dgm:prSet/>
      <dgm:spPr/>
      <dgm:t>
        <a:bodyPr/>
        <a:lstStyle/>
        <a:p>
          <a:endParaRPr lang="zh-CN" altLang="en-US"/>
        </a:p>
      </dgm:t>
    </dgm:pt>
    <dgm:pt modelId="{B1A7BC9D-359A-4275-B7FC-FE24B90175B7}" type="sibTrans" cxnId="{04E9815B-6D6B-4DFD-A9E8-28119580D98E}">
      <dgm:prSet/>
      <dgm:spPr/>
      <dgm:t>
        <a:bodyPr/>
        <a:lstStyle/>
        <a:p>
          <a:endParaRPr lang="zh-CN" altLang="en-US"/>
        </a:p>
      </dgm:t>
    </dgm:pt>
    <dgm:pt modelId="{F6B37AF7-EF1A-49DE-961B-C867F42B3D0F}">
      <dgm:prSet phldrT="[文本]"/>
      <dgm:spPr/>
      <dgm:t>
        <a:bodyPr/>
        <a:lstStyle/>
        <a:p>
          <a:r>
            <a:rPr lang="zh-CN" altLang="en-US" b="1" dirty="0" smtClean="0"/>
            <a:t>合理转运</a:t>
          </a:r>
          <a:endParaRPr lang="zh-CN" altLang="en-US" b="1" dirty="0"/>
        </a:p>
      </dgm:t>
    </dgm:pt>
    <dgm:pt modelId="{F3CA091C-2AEF-4241-AD5F-1B81527F23FA}" type="parTrans" cxnId="{D8C4D4DA-0F86-47A4-803D-8BA583C13537}">
      <dgm:prSet/>
      <dgm:spPr/>
      <dgm:t>
        <a:bodyPr/>
        <a:lstStyle/>
        <a:p>
          <a:endParaRPr lang="zh-CN" altLang="en-US"/>
        </a:p>
      </dgm:t>
    </dgm:pt>
    <dgm:pt modelId="{4885A7CC-D35F-4482-BA67-B10D5686E01C}" type="sibTrans" cxnId="{D8C4D4DA-0F86-47A4-803D-8BA583C13537}">
      <dgm:prSet/>
      <dgm:spPr/>
      <dgm:t>
        <a:bodyPr/>
        <a:lstStyle/>
        <a:p>
          <a:endParaRPr lang="zh-CN" altLang="en-US"/>
        </a:p>
      </dgm:t>
    </dgm:pt>
    <dgm:pt modelId="{D3BD3CDE-18A1-42B4-8832-94DD352F5EA6}">
      <dgm:prSet phldrT="[文本]"/>
      <dgm:spPr/>
      <dgm:t>
        <a:bodyPr/>
        <a:lstStyle/>
        <a:p>
          <a:r>
            <a:rPr lang="zh-CN" altLang="en-US" b="1" dirty="0" smtClean="0"/>
            <a:t>绿色通道</a:t>
          </a:r>
          <a:endParaRPr lang="zh-CN" altLang="en-US" b="1" dirty="0"/>
        </a:p>
      </dgm:t>
    </dgm:pt>
    <dgm:pt modelId="{3791C43C-28B1-4A97-9738-4E2BDE841242}" type="parTrans" cxnId="{D9F83C77-7253-455D-959D-F53044EAF68B}">
      <dgm:prSet/>
      <dgm:spPr/>
      <dgm:t>
        <a:bodyPr/>
        <a:lstStyle/>
        <a:p>
          <a:endParaRPr lang="zh-CN" altLang="en-US"/>
        </a:p>
      </dgm:t>
    </dgm:pt>
    <dgm:pt modelId="{10CF483D-6C9F-4E30-B778-F566BABFB441}" type="sibTrans" cxnId="{D9F83C77-7253-455D-959D-F53044EAF68B}">
      <dgm:prSet/>
      <dgm:spPr/>
      <dgm:t>
        <a:bodyPr/>
        <a:lstStyle/>
        <a:p>
          <a:endParaRPr lang="zh-CN" altLang="en-US"/>
        </a:p>
      </dgm:t>
    </dgm:pt>
    <dgm:pt modelId="{BBA9E01D-2C51-49F5-AA0B-3ECC2389468A}">
      <dgm:prSet phldrT="[文本]"/>
      <dgm:spPr/>
      <dgm:t>
        <a:bodyPr/>
        <a:lstStyle/>
        <a:p>
          <a:r>
            <a:rPr lang="zh-CN" altLang="en-US" b="1" dirty="0" smtClean="0"/>
            <a:t>途中监护</a:t>
          </a:r>
          <a:endParaRPr lang="zh-CN" altLang="en-US" b="1" dirty="0"/>
        </a:p>
      </dgm:t>
    </dgm:pt>
    <dgm:pt modelId="{03C1707D-7035-49C0-A564-B6C5E965BB71}" type="parTrans" cxnId="{5214699D-ACB6-4A17-912E-6E474FD06D85}">
      <dgm:prSet/>
      <dgm:spPr/>
      <dgm:t>
        <a:bodyPr/>
        <a:lstStyle/>
        <a:p>
          <a:endParaRPr lang="zh-CN" altLang="en-US"/>
        </a:p>
      </dgm:t>
    </dgm:pt>
    <dgm:pt modelId="{955F82E6-DB29-4F15-996F-E461FE8B0FD0}" type="sibTrans" cxnId="{5214699D-ACB6-4A17-912E-6E474FD06D85}">
      <dgm:prSet/>
      <dgm:spPr/>
      <dgm:t>
        <a:bodyPr/>
        <a:lstStyle/>
        <a:p>
          <a:endParaRPr lang="zh-CN" altLang="en-US"/>
        </a:p>
      </dgm:t>
    </dgm:pt>
    <dgm:pt modelId="{C505864D-78E0-474D-A984-0F1901C1EFC3}">
      <dgm:prSet phldrT="[文本]"/>
      <dgm:spPr/>
      <dgm:t>
        <a:bodyPr/>
        <a:lstStyle/>
        <a:p>
          <a:r>
            <a:rPr lang="zh-CN" altLang="en-US" b="1" dirty="0" smtClean="0"/>
            <a:t>交接病情</a:t>
          </a:r>
          <a:endParaRPr lang="zh-CN" altLang="en-US" b="1" dirty="0"/>
        </a:p>
      </dgm:t>
    </dgm:pt>
    <dgm:pt modelId="{7B92C74C-E63B-4179-A3CB-A0C3358D94B0}" type="parTrans" cxnId="{C8A56A75-66C3-4FD6-907C-9F33E9A2D380}">
      <dgm:prSet/>
      <dgm:spPr/>
      <dgm:t>
        <a:bodyPr/>
        <a:lstStyle/>
        <a:p>
          <a:endParaRPr lang="zh-CN" altLang="en-US"/>
        </a:p>
      </dgm:t>
    </dgm:pt>
    <dgm:pt modelId="{5FEA3E1E-0E46-4057-B553-D2F3036FD9B2}" type="sibTrans" cxnId="{C8A56A75-66C3-4FD6-907C-9F33E9A2D380}">
      <dgm:prSet/>
      <dgm:spPr/>
      <dgm:t>
        <a:bodyPr/>
        <a:lstStyle/>
        <a:p>
          <a:endParaRPr lang="zh-CN" altLang="en-US"/>
        </a:p>
      </dgm:t>
    </dgm:pt>
    <dgm:pt modelId="{A475ACEE-0D69-4E3D-8F30-97D3FD7B8B99}">
      <dgm:prSet phldrT="[文本]"/>
      <dgm:spPr/>
      <dgm:t>
        <a:bodyPr/>
        <a:lstStyle/>
        <a:p>
          <a:r>
            <a:rPr lang="zh-CN" altLang="en-US" b="1" dirty="0" smtClean="0"/>
            <a:t>完成任务</a:t>
          </a:r>
          <a:endParaRPr lang="zh-CN" altLang="en-US" b="1" dirty="0"/>
        </a:p>
      </dgm:t>
    </dgm:pt>
    <dgm:pt modelId="{0D9C63DE-B95B-4989-83B6-E6C55987C526}" type="parTrans" cxnId="{0607D730-91F9-46B7-BB85-480DF94AC2CE}">
      <dgm:prSet/>
      <dgm:spPr/>
      <dgm:t>
        <a:bodyPr/>
        <a:lstStyle/>
        <a:p>
          <a:endParaRPr lang="zh-CN" altLang="en-US"/>
        </a:p>
      </dgm:t>
    </dgm:pt>
    <dgm:pt modelId="{4BBAD2FF-8660-49A2-A2B8-C0FAA54FB006}" type="sibTrans" cxnId="{0607D730-91F9-46B7-BB85-480DF94AC2CE}">
      <dgm:prSet/>
      <dgm:spPr/>
      <dgm:t>
        <a:bodyPr/>
        <a:lstStyle/>
        <a:p>
          <a:endParaRPr lang="zh-CN" altLang="en-US"/>
        </a:p>
      </dgm:t>
    </dgm:pt>
    <dgm:pt modelId="{2E96855C-78F1-46A8-A449-F817C95A8D5D}" type="pres">
      <dgm:prSet presAssocID="{AD58EF0C-6BAE-4A21-BF47-9ABE40D2695B}" presName="diagram" presStyleCnt="0">
        <dgm:presLayoutVars>
          <dgm:dir/>
          <dgm:resizeHandles val="exact"/>
        </dgm:presLayoutVars>
      </dgm:prSet>
      <dgm:spPr/>
      <dgm:t>
        <a:bodyPr/>
        <a:lstStyle/>
        <a:p>
          <a:endParaRPr lang="zh-CN" altLang="en-US"/>
        </a:p>
      </dgm:t>
    </dgm:pt>
    <dgm:pt modelId="{8E5C6CA2-9FB5-44DE-841E-E1635B0CE42C}" type="pres">
      <dgm:prSet presAssocID="{3511DAF7-3A57-424E-B79B-E1CC0E501CBD}" presName="node" presStyleLbl="node1" presStyleIdx="0" presStyleCnt="10">
        <dgm:presLayoutVars>
          <dgm:bulletEnabled val="1"/>
        </dgm:presLayoutVars>
      </dgm:prSet>
      <dgm:spPr/>
      <dgm:t>
        <a:bodyPr/>
        <a:lstStyle/>
        <a:p>
          <a:endParaRPr lang="zh-CN" altLang="en-US"/>
        </a:p>
      </dgm:t>
    </dgm:pt>
    <dgm:pt modelId="{5827109B-64DC-4D99-8BB8-06348321E324}" type="pres">
      <dgm:prSet presAssocID="{12F8D6D3-6F71-4FF8-85E3-5A027EFED496}" presName="sibTrans" presStyleLbl="sibTrans2D1" presStyleIdx="0" presStyleCnt="9"/>
      <dgm:spPr/>
      <dgm:t>
        <a:bodyPr/>
        <a:lstStyle/>
        <a:p>
          <a:endParaRPr lang="zh-CN" altLang="en-US"/>
        </a:p>
      </dgm:t>
    </dgm:pt>
    <dgm:pt modelId="{84B11952-0B8A-4E76-8641-516CBDCB001B}" type="pres">
      <dgm:prSet presAssocID="{12F8D6D3-6F71-4FF8-85E3-5A027EFED496}" presName="connectorText" presStyleLbl="sibTrans2D1" presStyleIdx="0" presStyleCnt="9"/>
      <dgm:spPr/>
      <dgm:t>
        <a:bodyPr/>
        <a:lstStyle/>
        <a:p>
          <a:endParaRPr lang="zh-CN" altLang="en-US"/>
        </a:p>
      </dgm:t>
    </dgm:pt>
    <dgm:pt modelId="{3F5CFC74-B784-4717-A4AA-69FDC049F895}" type="pres">
      <dgm:prSet presAssocID="{4F1252FE-93C4-4A2D-9B40-7C0CE76580F2}" presName="node" presStyleLbl="node1" presStyleIdx="1" presStyleCnt="10">
        <dgm:presLayoutVars>
          <dgm:bulletEnabled val="1"/>
        </dgm:presLayoutVars>
      </dgm:prSet>
      <dgm:spPr/>
      <dgm:t>
        <a:bodyPr/>
        <a:lstStyle/>
        <a:p>
          <a:endParaRPr lang="zh-CN" altLang="en-US"/>
        </a:p>
      </dgm:t>
    </dgm:pt>
    <dgm:pt modelId="{08A50CDF-257A-4F60-AD1C-FDA4AC607AAB}" type="pres">
      <dgm:prSet presAssocID="{C3FFF652-10C5-4D31-A0A9-FDED432BD466}" presName="sibTrans" presStyleLbl="sibTrans2D1" presStyleIdx="1" presStyleCnt="9"/>
      <dgm:spPr/>
      <dgm:t>
        <a:bodyPr/>
        <a:lstStyle/>
        <a:p>
          <a:endParaRPr lang="zh-CN" altLang="en-US"/>
        </a:p>
      </dgm:t>
    </dgm:pt>
    <dgm:pt modelId="{1E48F39C-66F1-41DC-9D08-01B656708E5F}" type="pres">
      <dgm:prSet presAssocID="{C3FFF652-10C5-4D31-A0A9-FDED432BD466}" presName="connectorText" presStyleLbl="sibTrans2D1" presStyleIdx="1" presStyleCnt="9"/>
      <dgm:spPr/>
      <dgm:t>
        <a:bodyPr/>
        <a:lstStyle/>
        <a:p>
          <a:endParaRPr lang="zh-CN" altLang="en-US"/>
        </a:p>
      </dgm:t>
    </dgm:pt>
    <dgm:pt modelId="{50803AF4-DDB3-4A76-AB19-6195A03F873F}" type="pres">
      <dgm:prSet presAssocID="{9B576DED-3B4D-40C3-8123-2D829C691E93}" presName="node" presStyleLbl="node1" presStyleIdx="2" presStyleCnt="10">
        <dgm:presLayoutVars>
          <dgm:bulletEnabled val="1"/>
        </dgm:presLayoutVars>
      </dgm:prSet>
      <dgm:spPr/>
      <dgm:t>
        <a:bodyPr/>
        <a:lstStyle/>
        <a:p>
          <a:endParaRPr lang="zh-CN" altLang="en-US"/>
        </a:p>
      </dgm:t>
    </dgm:pt>
    <dgm:pt modelId="{4923BF25-A52E-4734-BDF6-62D306D9C5AD}" type="pres">
      <dgm:prSet presAssocID="{BEB43A91-2639-4640-8B37-EF85370386B7}" presName="sibTrans" presStyleLbl="sibTrans2D1" presStyleIdx="2" presStyleCnt="9"/>
      <dgm:spPr/>
      <dgm:t>
        <a:bodyPr/>
        <a:lstStyle/>
        <a:p>
          <a:endParaRPr lang="zh-CN" altLang="en-US"/>
        </a:p>
      </dgm:t>
    </dgm:pt>
    <dgm:pt modelId="{F400D825-20BC-4886-A491-1939ED9A21A5}" type="pres">
      <dgm:prSet presAssocID="{BEB43A91-2639-4640-8B37-EF85370386B7}" presName="connectorText" presStyleLbl="sibTrans2D1" presStyleIdx="2" presStyleCnt="9"/>
      <dgm:spPr/>
      <dgm:t>
        <a:bodyPr/>
        <a:lstStyle/>
        <a:p>
          <a:endParaRPr lang="zh-CN" altLang="en-US"/>
        </a:p>
      </dgm:t>
    </dgm:pt>
    <dgm:pt modelId="{4F82E4CE-FEB1-4BD3-8F6F-137CADB1CB71}" type="pres">
      <dgm:prSet presAssocID="{79935D65-C4D3-4B16-A827-EFF2241ACD35}" presName="node" presStyleLbl="node1" presStyleIdx="3" presStyleCnt="10">
        <dgm:presLayoutVars>
          <dgm:bulletEnabled val="1"/>
        </dgm:presLayoutVars>
      </dgm:prSet>
      <dgm:spPr/>
      <dgm:t>
        <a:bodyPr/>
        <a:lstStyle/>
        <a:p>
          <a:endParaRPr lang="zh-CN" altLang="en-US"/>
        </a:p>
      </dgm:t>
    </dgm:pt>
    <dgm:pt modelId="{010A4A51-D508-400D-B86A-989411CEEA5B}" type="pres">
      <dgm:prSet presAssocID="{B92F8396-C589-4B3D-B44F-C94E4350F523}" presName="sibTrans" presStyleLbl="sibTrans2D1" presStyleIdx="3" presStyleCnt="9"/>
      <dgm:spPr/>
      <dgm:t>
        <a:bodyPr/>
        <a:lstStyle/>
        <a:p>
          <a:endParaRPr lang="zh-CN" altLang="en-US"/>
        </a:p>
      </dgm:t>
    </dgm:pt>
    <dgm:pt modelId="{C2F71E63-B477-49D8-89BF-93FAE51D015E}" type="pres">
      <dgm:prSet presAssocID="{B92F8396-C589-4B3D-B44F-C94E4350F523}" presName="connectorText" presStyleLbl="sibTrans2D1" presStyleIdx="3" presStyleCnt="9"/>
      <dgm:spPr/>
      <dgm:t>
        <a:bodyPr/>
        <a:lstStyle/>
        <a:p>
          <a:endParaRPr lang="zh-CN" altLang="en-US"/>
        </a:p>
      </dgm:t>
    </dgm:pt>
    <dgm:pt modelId="{5630649D-8A30-46B0-AB22-363F4C843241}" type="pres">
      <dgm:prSet presAssocID="{93F7A558-5C79-4D54-9CB5-CD6A7636144C}" presName="node" presStyleLbl="node1" presStyleIdx="4" presStyleCnt="10">
        <dgm:presLayoutVars>
          <dgm:bulletEnabled val="1"/>
        </dgm:presLayoutVars>
      </dgm:prSet>
      <dgm:spPr/>
      <dgm:t>
        <a:bodyPr/>
        <a:lstStyle/>
        <a:p>
          <a:endParaRPr lang="zh-CN" altLang="en-US"/>
        </a:p>
      </dgm:t>
    </dgm:pt>
    <dgm:pt modelId="{82790AA8-F539-4BE6-9F4F-56BB0511FD15}" type="pres">
      <dgm:prSet presAssocID="{B1A7BC9D-359A-4275-B7FC-FE24B90175B7}" presName="sibTrans" presStyleLbl="sibTrans2D1" presStyleIdx="4" presStyleCnt="9"/>
      <dgm:spPr/>
      <dgm:t>
        <a:bodyPr/>
        <a:lstStyle/>
        <a:p>
          <a:endParaRPr lang="zh-CN" altLang="en-US"/>
        </a:p>
      </dgm:t>
    </dgm:pt>
    <dgm:pt modelId="{6D43198C-D70A-4FDE-8E2E-FEE6E7D2575B}" type="pres">
      <dgm:prSet presAssocID="{B1A7BC9D-359A-4275-B7FC-FE24B90175B7}" presName="connectorText" presStyleLbl="sibTrans2D1" presStyleIdx="4" presStyleCnt="9"/>
      <dgm:spPr/>
      <dgm:t>
        <a:bodyPr/>
        <a:lstStyle/>
        <a:p>
          <a:endParaRPr lang="zh-CN" altLang="en-US"/>
        </a:p>
      </dgm:t>
    </dgm:pt>
    <dgm:pt modelId="{A6B6AE9D-B9E2-446B-846F-F707BAF8B049}" type="pres">
      <dgm:prSet presAssocID="{F6B37AF7-EF1A-49DE-961B-C867F42B3D0F}" presName="node" presStyleLbl="node1" presStyleIdx="5" presStyleCnt="10">
        <dgm:presLayoutVars>
          <dgm:bulletEnabled val="1"/>
        </dgm:presLayoutVars>
      </dgm:prSet>
      <dgm:spPr/>
      <dgm:t>
        <a:bodyPr/>
        <a:lstStyle/>
        <a:p>
          <a:endParaRPr lang="zh-CN" altLang="en-US"/>
        </a:p>
      </dgm:t>
    </dgm:pt>
    <dgm:pt modelId="{0445CDA5-1BF1-4A92-80AA-6561E6C55DD1}" type="pres">
      <dgm:prSet presAssocID="{4885A7CC-D35F-4482-BA67-B10D5686E01C}" presName="sibTrans" presStyleLbl="sibTrans2D1" presStyleIdx="5" presStyleCnt="9"/>
      <dgm:spPr/>
      <dgm:t>
        <a:bodyPr/>
        <a:lstStyle/>
        <a:p>
          <a:endParaRPr lang="zh-CN" altLang="en-US"/>
        </a:p>
      </dgm:t>
    </dgm:pt>
    <dgm:pt modelId="{52A5BF19-20B9-4AD7-A800-8BB2FA105C21}" type="pres">
      <dgm:prSet presAssocID="{4885A7CC-D35F-4482-BA67-B10D5686E01C}" presName="connectorText" presStyleLbl="sibTrans2D1" presStyleIdx="5" presStyleCnt="9"/>
      <dgm:spPr/>
      <dgm:t>
        <a:bodyPr/>
        <a:lstStyle/>
        <a:p>
          <a:endParaRPr lang="zh-CN" altLang="en-US"/>
        </a:p>
      </dgm:t>
    </dgm:pt>
    <dgm:pt modelId="{84080EA0-761F-45D8-BD36-C658224F19CF}" type="pres">
      <dgm:prSet presAssocID="{D3BD3CDE-18A1-42B4-8832-94DD352F5EA6}" presName="node" presStyleLbl="node1" presStyleIdx="6" presStyleCnt="10">
        <dgm:presLayoutVars>
          <dgm:bulletEnabled val="1"/>
        </dgm:presLayoutVars>
      </dgm:prSet>
      <dgm:spPr/>
      <dgm:t>
        <a:bodyPr/>
        <a:lstStyle/>
        <a:p>
          <a:endParaRPr lang="zh-CN" altLang="en-US"/>
        </a:p>
      </dgm:t>
    </dgm:pt>
    <dgm:pt modelId="{FD594C25-8EA4-48FB-98F1-87FC34085EFD}" type="pres">
      <dgm:prSet presAssocID="{10CF483D-6C9F-4E30-B778-F566BABFB441}" presName="sibTrans" presStyleLbl="sibTrans2D1" presStyleIdx="6" presStyleCnt="9"/>
      <dgm:spPr/>
      <dgm:t>
        <a:bodyPr/>
        <a:lstStyle/>
        <a:p>
          <a:endParaRPr lang="zh-CN" altLang="en-US"/>
        </a:p>
      </dgm:t>
    </dgm:pt>
    <dgm:pt modelId="{2C67A87B-ABAB-436A-BC2A-ED8951D7DFE9}" type="pres">
      <dgm:prSet presAssocID="{10CF483D-6C9F-4E30-B778-F566BABFB441}" presName="connectorText" presStyleLbl="sibTrans2D1" presStyleIdx="6" presStyleCnt="9"/>
      <dgm:spPr/>
      <dgm:t>
        <a:bodyPr/>
        <a:lstStyle/>
        <a:p>
          <a:endParaRPr lang="zh-CN" altLang="en-US"/>
        </a:p>
      </dgm:t>
    </dgm:pt>
    <dgm:pt modelId="{D21C998A-D048-49F9-8D19-0E392FA5CC75}" type="pres">
      <dgm:prSet presAssocID="{BBA9E01D-2C51-49F5-AA0B-3ECC2389468A}" presName="node" presStyleLbl="node1" presStyleIdx="7" presStyleCnt="10">
        <dgm:presLayoutVars>
          <dgm:bulletEnabled val="1"/>
        </dgm:presLayoutVars>
      </dgm:prSet>
      <dgm:spPr/>
      <dgm:t>
        <a:bodyPr/>
        <a:lstStyle/>
        <a:p>
          <a:endParaRPr lang="zh-CN" altLang="en-US"/>
        </a:p>
      </dgm:t>
    </dgm:pt>
    <dgm:pt modelId="{EECC47B8-98B9-4031-B020-2E32D37B8BFA}" type="pres">
      <dgm:prSet presAssocID="{955F82E6-DB29-4F15-996F-E461FE8B0FD0}" presName="sibTrans" presStyleLbl="sibTrans2D1" presStyleIdx="7" presStyleCnt="9"/>
      <dgm:spPr/>
      <dgm:t>
        <a:bodyPr/>
        <a:lstStyle/>
        <a:p>
          <a:endParaRPr lang="zh-CN" altLang="en-US"/>
        </a:p>
      </dgm:t>
    </dgm:pt>
    <dgm:pt modelId="{71CE55C6-79ED-4488-9954-C78EC461E7D4}" type="pres">
      <dgm:prSet presAssocID="{955F82E6-DB29-4F15-996F-E461FE8B0FD0}" presName="connectorText" presStyleLbl="sibTrans2D1" presStyleIdx="7" presStyleCnt="9"/>
      <dgm:spPr/>
      <dgm:t>
        <a:bodyPr/>
        <a:lstStyle/>
        <a:p>
          <a:endParaRPr lang="zh-CN" altLang="en-US"/>
        </a:p>
      </dgm:t>
    </dgm:pt>
    <dgm:pt modelId="{E39166F5-2AAB-4D92-AB07-765359146E2D}" type="pres">
      <dgm:prSet presAssocID="{C505864D-78E0-474D-A984-0F1901C1EFC3}" presName="node" presStyleLbl="node1" presStyleIdx="8" presStyleCnt="10">
        <dgm:presLayoutVars>
          <dgm:bulletEnabled val="1"/>
        </dgm:presLayoutVars>
      </dgm:prSet>
      <dgm:spPr/>
      <dgm:t>
        <a:bodyPr/>
        <a:lstStyle/>
        <a:p>
          <a:endParaRPr lang="zh-CN" altLang="en-US"/>
        </a:p>
      </dgm:t>
    </dgm:pt>
    <dgm:pt modelId="{126B7497-EDC5-4138-A5BA-7F7081EFC7F6}" type="pres">
      <dgm:prSet presAssocID="{5FEA3E1E-0E46-4057-B553-D2F3036FD9B2}" presName="sibTrans" presStyleLbl="sibTrans2D1" presStyleIdx="8" presStyleCnt="9"/>
      <dgm:spPr/>
      <dgm:t>
        <a:bodyPr/>
        <a:lstStyle/>
        <a:p>
          <a:endParaRPr lang="zh-CN" altLang="en-US"/>
        </a:p>
      </dgm:t>
    </dgm:pt>
    <dgm:pt modelId="{DAC42601-498E-4791-AB81-3B03263EBC22}" type="pres">
      <dgm:prSet presAssocID="{5FEA3E1E-0E46-4057-B553-D2F3036FD9B2}" presName="connectorText" presStyleLbl="sibTrans2D1" presStyleIdx="8" presStyleCnt="9"/>
      <dgm:spPr/>
      <dgm:t>
        <a:bodyPr/>
        <a:lstStyle/>
        <a:p>
          <a:endParaRPr lang="zh-CN" altLang="en-US"/>
        </a:p>
      </dgm:t>
    </dgm:pt>
    <dgm:pt modelId="{68699DE8-F7D8-427C-A3E4-2AC0D1A17259}" type="pres">
      <dgm:prSet presAssocID="{A475ACEE-0D69-4E3D-8F30-97D3FD7B8B99}" presName="node" presStyleLbl="node1" presStyleIdx="9" presStyleCnt="10">
        <dgm:presLayoutVars>
          <dgm:bulletEnabled val="1"/>
        </dgm:presLayoutVars>
      </dgm:prSet>
      <dgm:spPr/>
      <dgm:t>
        <a:bodyPr/>
        <a:lstStyle/>
        <a:p>
          <a:endParaRPr lang="zh-CN" altLang="en-US"/>
        </a:p>
      </dgm:t>
    </dgm:pt>
  </dgm:ptLst>
  <dgm:cxnLst>
    <dgm:cxn modelId="{1E74EEF3-3401-4700-935E-1C30574DE705}" type="presOf" srcId="{C3FFF652-10C5-4D31-A0A9-FDED432BD466}" destId="{1E48F39C-66F1-41DC-9D08-01B656708E5F}" srcOrd="1" destOrd="0" presId="urn:microsoft.com/office/officeart/2005/8/layout/process5"/>
    <dgm:cxn modelId="{B981ED1E-E9FA-4FF2-8BA0-39F6EC7A7F69}" type="presOf" srcId="{BEB43A91-2639-4640-8B37-EF85370386B7}" destId="{F400D825-20BC-4886-A491-1939ED9A21A5}" srcOrd="1" destOrd="0" presId="urn:microsoft.com/office/officeart/2005/8/layout/process5"/>
    <dgm:cxn modelId="{AE284E1F-1F62-4624-ACED-669C96821B23}" srcId="{AD58EF0C-6BAE-4A21-BF47-9ABE40D2695B}" destId="{79935D65-C4D3-4B16-A827-EFF2241ACD35}" srcOrd="3" destOrd="0" parTransId="{76FF893A-9CBA-4307-BB6F-D3226AC6FFAA}" sibTransId="{B92F8396-C589-4B3D-B44F-C94E4350F523}"/>
    <dgm:cxn modelId="{5214699D-ACB6-4A17-912E-6E474FD06D85}" srcId="{AD58EF0C-6BAE-4A21-BF47-9ABE40D2695B}" destId="{BBA9E01D-2C51-49F5-AA0B-3ECC2389468A}" srcOrd="7" destOrd="0" parTransId="{03C1707D-7035-49C0-A564-B6C5E965BB71}" sibTransId="{955F82E6-DB29-4F15-996F-E461FE8B0FD0}"/>
    <dgm:cxn modelId="{D8C4D4DA-0F86-47A4-803D-8BA583C13537}" srcId="{AD58EF0C-6BAE-4A21-BF47-9ABE40D2695B}" destId="{F6B37AF7-EF1A-49DE-961B-C867F42B3D0F}" srcOrd="5" destOrd="0" parTransId="{F3CA091C-2AEF-4241-AD5F-1B81527F23FA}" sibTransId="{4885A7CC-D35F-4482-BA67-B10D5686E01C}"/>
    <dgm:cxn modelId="{E78673F2-4923-45E4-A571-9F5929ECAAC1}" type="presOf" srcId="{4F1252FE-93C4-4A2D-9B40-7C0CE76580F2}" destId="{3F5CFC74-B784-4717-A4AA-69FDC049F895}" srcOrd="0" destOrd="0" presId="urn:microsoft.com/office/officeart/2005/8/layout/process5"/>
    <dgm:cxn modelId="{969023B7-77C0-41E2-8C0C-2381EEF4A3DF}" type="presOf" srcId="{BEB43A91-2639-4640-8B37-EF85370386B7}" destId="{4923BF25-A52E-4734-BDF6-62D306D9C5AD}" srcOrd="0" destOrd="0" presId="urn:microsoft.com/office/officeart/2005/8/layout/process5"/>
    <dgm:cxn modelId="{0EB61F2A-2B55-46D4-BA09-CF502E0F0657}" type="presOf" srcId="{12F8D6D3-6F71-4FF8-85E3-5A027EFED496}" destId="{84B11952-0B8A-4E76-8641-516CBDCB001B}" srcOrd="1" destOrd="0" presId="urn:microsoft.com/office/officeart/2005/8/layout/process5"/>
    <dgm:cxn modelId="{04E9815B-6D6B-4DFD-A9E8-28119580D98E}" srcId="{AD58EF0C-6BAE-4A21-BF47-9ABE40D2695B}" destId="{93F7A558-5C79-4D54-9CB5-CD6A7636144C}" srcOrd="4" destOrd="0" parTransId="{5A2338E4-2943-4D2D-A482-90EC83BFAD76}" sibTransId="{B1A7BC9D-359A-4275-B7FC-FE24B90175B7}"/>
    <dgm:cxn modelId="{EEC29C6C-BAB3-44B1-9548-979675336CF8}" type="presOf" srcId="{5FEA3E1E-0E46-4057-B553-D2F3036FD9B2}" destId="{DAC42601-498E-4791-AB81-3B03263EBC22}" srcOrd="1" destOrd="0" presId="urn:microsoft.com/office/officeart/2005/8/layout/process5"/>
    <dgm:cxn modelId="{0607D730-91F9-46B7-BB85-480DF94AC2CE}" srcId="{AD58EF0C-6BAE-4A21-BF47-9ABE40D2695B}" destId="{A475ACEE-0D69-4E3D-8F30-97D3FD7B8B99}" srcOrd="9" destOrd="0" parTransId="{0D9C63DE-B95B-4989-83B6-E6C55987C526}" sibTransId="{4BBAD2FF-8660-49A2-A2B8-C0FAA54FB006}"/>
    <dgm:cxn modelId="{049E2E54-993D-4977-A710-F8679E1A3001}" type="presOf" srcId="{4885A7CC-D35F-4482-BA67-B10D5686E01C}" destId="{52A5BF19-20B9-4AD7-A800-8BB2FA105C21}" srcOrd="1" destOrd="0" presId="urn:microsoft.com/office/officeart/2005/8/layout/process5"/>
    <dgm:cxn modelId="{55A2FA56-D483-4F66-9C55-475EDD56F116}" type="presOf" srcId="{3511DAF7-3A57-424E-B79B-E1CC0E501CBD}" destId="{8E5C6CA2-9FB5-44DE-841E-E1635B0CE42C}" srcOrd="0" destOrd="0" presId="urn:microsoft.com/office/officeart/2005/8/layout/process5"/>
    <dgm:cxn modelId="{CCB37B09-0654-4B04-83D8-FF2A1BAC5774}" type="presOf" srcId="{955F82E6-DB29-4F15-996F-E461FE8B0FD0}" destId="{EECC47B8-98B9-4031-B020-2E32D37B8BFA}" srcOrd="0" destOrd="0" presId="urn:microsoft.com/office/officeart/2005/8/layout/process5"/>
    <dgm:cxn modelId="{C8A56A75-66C3-4FD6-907C-9F33E9A2D380}" srcId="{AD58EF0C-6BAE-4A21-BF47-9ABE40D2695B}" destId="{C505864D-78E0-474D-A984-0F1901C1EFC3}" srcOrd="8" destOrd="0" parTransId="{7B92C74C-E63B-4179-A3CB-A0C3358D94B0}" sibTransId="{5FEA3E1E-0E46-4057-B553-D2F3036FD9B2}"/>
    <dgm:cxn modelId="{B91EFA56-2184-4EA2-B6C2-420011A1C319}" type="presOf" srcId="{BBA9E01D-2C51-49F5-AA0B-3ECC2389468A}" destId="{D21C998A-D048-49F9-8D19-0E392FA5CC75}" srcOrd="0" destOrd="0" presId="urn:microsoft.com/office/officeart/2005/8/layout/process5"/>
    <dgm:cxn modelId="{A14BF1BF-3890-45EF-A7F9-DABF63CA8F67}" type="presOf" srcId="{B92F8396-C589-4B3D-B44F-C94E4350F523}" destId="{010A4A51-D508-400D-B86A-989411CEEA5B}" srcOrd="0" destOrd="0" presId="urn:microsoft.com/office/officeart/2005/8/layout/process5"/>
    <dgm:cxn modelId="{CBB8C206-3706-4ECF-8210-420628B131E4}" type="presOf" srcId="{A475ACEE-0D69-4E3D-8F30-97D3FD7B8B99}" destId="{68699DE8-F7D8-427C-A3E4-2AC0D1A17259}" srcOrd="0" destOrd="0" presId="urn:microsoft.com/office/officeart/2005/8/layout/process5"/>
    <dgm:cxn modelId="{028DCC30-D0E3-455F-865B-79B82174084E}" type="presOf" srcId="{79935D65-C4D3-4B16-A827-EFF2241ACD35}" destId="{4F82E4CE-FEB1-4BD3-8F6F-137CADB1CB71}" srcOrd="0" destOrd="0" presId="urn:microsoft.com/office/officeart/2005/8/layout/process5"/>
    <dgm:cxn modelId="{B707DA33-7ECD-4403-9CF3-C120010A49EA}" type="presOf" srcId="{9B576DED-3B4D-40C3-8123-2D829C691E93}" destId="{50803AF4-DDB3-4A76-AB19-6195A03F873F}" srcOrd="0" destOrd="0" presId="urn:microsoft.com/office/officeart/2005/8/layout/process5"/>
    <dgm:cxn modelId="{550391F7-0576-483C-BFD7-5CFDE966C48C}" type="presOf" srcId="{B1A7BC9D-359A-4275-B7FC-FE24B90175B7}" destId="{82790AA8-F539-4BE6-9F4F-56BB0511FD15}" srcOrd="0" destOrd="0" presId="urn:microsoft.com/office/officeart/2005/8/layout/process5"/>
    <dgm:cxn modelId="{CBC43916-B2D7-47FC-81B2-3C925317FCB0}" srcId="{AD58EF0C-6BAE-4A21-BF47-9ABE40D2695B}" destId="{9B576DED-3B4D-40C3-8123-2D829C691E93}" srcOrd="2" destOrd="0" parTransId="{AA762660-B5C3-4B9D-A26F-1A8EA66F1067}" sibTransId="{BEB43A91-2639-4640-8B37-EF85370386B7}"/>
    <dgm:cxn modelId="{74F4DC1A-A54D-426D-85FB-A95582110A1D}" type="presOf" srcId="{AD58EF0C-6BAE-4A21-BF47-9ABE40D2695B}" destId="{2E96855C-78F1-46A8-A449-F817C95A8D5D}" srcOrd="0" destOrd="0" presId="urn:microsoft.com/office/officeart/2005/8/layout/process5"/>
    <dgm:cxn modelId="{1DEEB224-0885-41DC-AC39-8316E760D100}" type="presOf" srcId="{955F82E6-DB29-4F15-996F-E461FE8B0FD0}" destId="{71CE55C6-79ED-4488-9954-C78EC461E7D4}" srcOrd="1" destOrd="0" presId="urn:microsoft.com/office/officeart/2005/8/layout/process5"/>
    <dgm:cxn modelId="{34F9C49A-29E7-4039-A2FE-9F913DF5DDAF}" type="presOf" srcId="{93F7A558-5C79-4D54-9CB5-CD6A7636144C}" destId="{5630649D-8A30-46B0-AB22-363F4C843241}" srcOrd="0" destOrd="0" presId="urn:microsoft.com/office/officeart/2005/8/layout/process5"/>
    <dgm:cxn modelId="{67BC7763-AF47-4712-BC57-C75DCCB18910}" srcId="{AD58EF0C-6BAE-4A21-BF47-9ABE40D2695B}" destId="{4F1252FE-93C4-4A2D-9B40-7C0CE76580F2}" srcOrd="1" destOrd="0" parTransId="{EDD3D821-ADE4-4DCF-BB46-82A2117435F0}" sibTransId="{C3FFF652-10C5-4D31-A0A9-FDED432BD466}"/>
    <dgm:cxn modelId="{3C0EA2BF-0E90-4E4C-82E1-426F4F3B4A03}" type="presOf" srcId="{F6B37AF7-EF1A-49DE-961B-C867F42B3D0F}" destId="{A6B6AE9D-B9E2-446B-846F-F707BAF8B049}" srcOrd="0" destOrd="0" presId="urn:microsoft.com/office/officeart/2005/8/layout/process5"/>
    <dgm:cxn modelId="{37AA8BFE-ECC3-4A9E-988F-5FFAC56BAEDC}" type="presOf" srcId="{D3BD3CDE-18A1-42B4-8832-94DD352F5EA6}" destId="{84080EA0-761F-45D8-BD36-C658224F19CF}" srcOrd="0" destOrd="0" presId="urn:microsoft.com/office/officeart/2005/8/layout/process5"/>
    <dgm:cxn modelId="{D9F83C77-7253-455D-959D-F53044EAF68B}" srcId="{AD58EF0C-6BAE-4A21-BF47-9ABE40D2695B}" destId="{D3BD3CDE-18A1-42B4-8832-94DD352F5EA6}" srcOrd="6" destOrd="0" parTransId="{3791C43C-28B1-4A97-9738-4E2BDE841242}" sibTransId="{10CF483D-6C9F-4E30-B778-F566BABFB441}"/>
    <dgm:cxn modelId="{0DCD4F18-41B8-49D6-AC9E-629C62C40A66}" type="presOf" srcId="{12F8D6D3-6F71-4FF8-85E3-5A027EFED496}" destId="{5827109B-64DC-4D99-8BB8-06348321E324}" srcOrd="0" destOrd="0" presId="urn:microsoft.com/office/officeart/2005/8/layout/process5"/>
    <dgm:cxn modelId="{45C77EB9-2129-4AC5-8F3B-47E249BCA794}" type="presOf" srcId="{B1A7BC9D-359A-4275-B7FC-FE24B90175B7}" destId="{6D43198C-D70A-4FDE-8E2E-FEE6E7D2575B}" srcOrd="1" destOrd="0" presId="urn:microsoft.com/office/officeart/2005/8/layout/process5"/>
    <dgm:cxn modelId="{6BA0CF91-1C2F-4970-B309-50809EBFCE60}" type="presOf" srcId="{B92F8396-C589-4B3D-B44F-C94E4350F523}" destId="{C2F71E63-B477-49D8-89BF-93FAE51D015E}" srcOrd="1" destOrd="0" presId="urn:microsoft.com/office/officeart/2005/8/layout/process5"/>
    <dgm:cxn modelId="{0EA17A61-4A0B-4E9C-A013-06B729249B41}" type="presOf" srcId="{C3FFF652-10C5-4D31-A0A9-FDED432BD466}" destId="{08A50CDF-257A-4F60-AD1C-FDA4AC607AAB}" srcOrd="0" destOrd="0" presId="urn:microsoft.com/office/officeart/2005/8/layout/process5"/>
    <dgm:cxn modelId="{314EEFCB-5AF9-4EC6-AE7B-80141FD70288}" type="presOf" srcId="{4885A7CC-D35F-4482-BA67-B10D5686E01C}" destId="{0445CDA5-1BF1-4A92-80AA-6561E6C55DD1}" srcOrd="0" destOrd="0" presId="urn:microsoft.com/office/officeart/2005/8/layout/process5"/>
    <dgm:cxn modelId="{1790DA71-0EAB-4395-A872-112E42F92FBA}" type="presOf" srcId="{5FEA3E1E-0E46-4057-B553-D2F3036FD9B2}" destId="{126B7497-EDC5-4138-A5BA-7F7081EFC7F6}" srcOrd="0" destOrd="0" presId="urn:microsoft.com/office/officeart/2005/8/layout/process5"/>
    <dgm:cxn modelId="{E41ACCB9-D672-48E0-8F1E-5800805C1E9B}" type="presOf" srcId="{C505864D-78E0-474D-A984-0F1901C1EFC3}" destId="{E39166F5-2AAB-4D92-AB07-765359146E2D}" srcOrd="0" destOrd="0" presId="urn:microsoft.com/office/officeart/2005/8/layout/process5"/>
    <dgm:cxn modelId="{0B6B4AA4-85FF-446A-A1FB-5F6A18EA901A}" type="presOf" srcId="{10CF483D-6C9F-4E30-B778-F566BABFB441}" destId="{2C67A87B-ABAB-436A-BC2A-ED8951D7DFE9}" srcOrd="1" destOrd="0" presId="urn:microsoft.com/office/officeart/2005/8/layout/process5"/>
    <dgm:cxn modelId="{3C573337-EB9B-4941-8664-E3F43448B31C}" type="presOf" srcId="{10CF483D-6C9F-4E30-B778-F566BABFB441}" destId="{FD594C25-8EA4-48FB-98F1-87FC34085EFD}" srcOrd="0" destOrd="0" presId="urn:microsoft.com/office/officeart/2005/8/layout/process5"/>
    <dgm:cxn modelId="{61F44A1D-C07F-4251-AD63-53BE33FFC397}" srcId="{AD58EF0C-6BAE-4A21-BF47-9ABE40D2695B}" destId="{3511DAF7-3A57-424E-B79B-E1CC0E501CBD}" srcOrd="0" destOrd="0" parTransId="{05F1AB1C-B6C0-4A71-9E23-7157CE478C22}" sibTransId="{12F8D6D3-6F71-4FF8-85E3-5A027EFED496}"/>
    <dgm:cxn modelId="{F9A4ED03-C5A2-404F-BE61-B12C0A532AED}" type="presParOf" srcId="{2E96855C-78F1-46A8-A449-F817C95A8D5D}" destId="{8E5C6CA2-9FB5-44DE-841E-E1635B0CE42C}" srcOrd="0" destOrd="0" presId="urn:microsoft.com/office/officeart/2005/8/layout/process5"/>
    <dgm:cxn modelId="{E7251E8E-6B70-44CC-A475-A43C8A489DB4}" type="presParOf" srcId="{2E96855C-78F1-46A8-A449-F817C95A8D5D}" destId="{5827109B-64DC-4D99-8BB8-06348321E324}" srcOrd="1" destOrd="0" presId="urn:microsoft.com/office/officeart/2005/8/layout/process5"/>
    <dgm:cxn modelId="{404BA3DD-F6A7-462D-B839-9CBAFE056EDC}" type="presParOf" srcId="{5827109B-64DC-4D99-8BB8-06348321E324}" destId="{84B11952-0B8A-4E76-8641-516CBDCB001B}" srcOrd="0" destOrd="0" presId="urn:microsoft.com/office/officeart/2005/8/layout/process5"/>
    <dgm:cxn modelId="{FCB4E148-DA7A-43D5-88F5-F3CC47528162}" type="presParOf" srcId="{2E96855C-78F1-46A8-A449-F817C95A8D5D}" destId="{3F5CFC74-B784-4717-A4AA-69FDC049F895}" srcOrd="2" destOrd="0" presId="urn:microsoft.com/office/officeart/2005/8/layout/process5"/>
    <dgm:cxn modelId="{036C067F-9D3E-4FFF-AF96-9E3B844FE38A}" type="presParOf" srcId="{2E96855C-78F1-46A8-A449-F817C95A8D5D}" destId="{08A50CDF-257A-4F60-AD1C-FDA4AC607AAB}" srcOrd="3" destOrd="0" presId="urn:microsoft.com/office/officeart/2005/8/layout/process5"/>
    <dgm:cxn modelId="{B2F98D01-C1D7-4ECB-9F62-361BC0E462AD}" type="presParOf" srcId="{08A50CDF-257A-4F60-AD1C-FDA4AC607AAB}" destId="{1E48F39C-66F1-41DC-9D08-01B656708E5F}" srcOrd="0" destOrd="0" presId="urn:microsoft.com/office/officeart/2005/8/layout/process5"/>
    <dgm:cxn modelId="{42046026-CE0F-4D0F-A524-6177BFA4DB3C}" type="presParOf" srcId="{2E96855C-78F1-46A8-A449-F817C95A8D5D}" destId="{50803AF4-DDB3-4A76-AB19-6195A03F873F}" srcOrd="4" destOrd="0" presId="urn:microsoft.com/office/officeart/2005/8/layout/process5"/>
    <dgm:cxn modelId="{B95EA402-568A-459E-B602-3A6468345B2E}" type="presParOf" srcId="{2E96855C-78F1-46A8-A449-F817C95A8D5D}" destId="{4923BF25-A52E-4734-BDF6-62D306D9C5AD}" srcOrd="5" destOrd="0" presId="urn:microsoft.com/office/officeart/2005/8/layout/process5"/>
    <dgm:cxn modelId="{0F512950-0ED2-4CB4-BBBF-80FECCE6D64E}" type="presParOf" srcId="{4923BF25-A52E-4734-BDF6-62D306D9C5AD}" destId="{F400D825-20BC-4886-A491-1939ED9A21A5}" srcOrd="0" destOrd="0" presId="urn:microsoft.com/office/officeart/2005/8/layout/process5"/>
    <dgm:cxn modelId="{AEA0778D-BAAC-42B1-A3EA-6E79DE7538DA}" type="presParOf" srcId="{2E96855C-78F1-46A8-A449-F817C95A8D5D}" destId="{4F82E4CE-FEB1-4BD3-8F6F-137CADB1CB71}" srcOrd="6" destOrd="0" presId="urn:microsoft.com/office/officeart/2005/8/layout/process5"/>
    <dgm:cxn modelId="{A4A4638B-E7ED-4DD9-B299-FEA1E4C96BEB}" type="presParOf" srcId="{2E96855C-78F1-46A8-A449-F817C95A8D5D}" destId="{010A4A51-D508-400D-B86A-989411CEEA5B}" srcOrd="7" destOrd="0" presId="urn:microsoft.com/office/officeart/2005/8/layout/process5"/>
    <dgm:cxn modelId="{2A36DEA5-B71F-41AE-93C5-1ECA083E666E}" type="presParOf" srcId="{010A4A51-D508-400D-B86A-989411CEEA5B}" destId="{C2F71E63-B477-49D8-89BF-93FAE51D015E}" srcOrd="0" destOrd="0" presId="urn:microsoft.com/office/officeart/2005/8/layout/process5"/>
    <dgm:cxn modelId="{4CAD7147-F627-404F-98FB-417032B5250A}" type="presParOf" srcId="{2E96855C-78F1-46A8-A449-F817C95A8D5D}" destId="{5630649D-8A30-46B0-AB22-363F4C843241}" srcOrd="8" destOrd="0" presId="urn:microsoft.com/office/officeart/2005/8/layout/process5"/>
    <dgm:cxn modelId="{EDB2A0E4-C80F-447A-99A2-E2FADFA90105}" type="presParOf" srcId="{2E96855C-78F1-46A8-A449-F817C95A8D5D}" destId="{82790AA8-F539-4BE6-9F4F-56BB0511FD15}" srcOrd="9" destOrd="0" presId="urn:microsoft.com/office/officeart/2005/8/layout/process5"/>
    <dgm:cxn modelId="{F443B26B-93B6-4BAD-AF13-10680D56CA92}" type="presParOf" srcId="{82790AA8-F539-4BE6-9F4F-56BB0511FD15}" destId="{6D43198C-D70A-4FDE-8E2E-FEE6E7D2575B}" srcOrd="0" destOrd="0" presId="urn:microsoft.com/office/officeart/2005/8/layout/process5"/>
    <dgm:cxn modelId="{F5F567EE-07B4-450B-B29E-91E929876C13}" type="presParOf" srcId="{2E96855C-78F1-46A8-A449-F817C95A8D5D}" destId="{A6B6AE9D-B9E2-446B-846F-F707BAF8B049}" srcOrd="10" destOrd="0" presId="urn:microsoft.com/office/officeart/2005/8/layout/process5"/>
    <dgm:cxn modelId="{EC891FB4-25EA-4552-A95C-1358B569ABD9}" type="presParOf" srcId="{2E96855C-78F1-46A8-A449-F817C95A8D5D}" destId="{0445CDA5-1BF1-4A92-80AA-6561E6C55DD1}" srcOrd="11" destOrd="0" presId="urn:microsoft.com/office/officeart/2005/8/layout/process5"/>
    <dgm:cxn modelId="{BCAF38C9-7A3C-4F4F-A0BD-8AA61EA40426}" type="presParOf" srcId="{0445CDA5-1BF1-4A92-80AA-6561E6C55DD1}" destId="{52A5BF19-20B9-4AD7-A800-8BB2FA105C21}" srcOrd="0" destOrd="0" presId="urn:microsoft.com/office/officeart/2005/8/layout/process5"/>
    <dgm:cxn modelId="{C8D7C129-597A-490B-9CA4-7D7A0133B61E}" type="presParOf" srcId="{2E96855C-78F1-46A8-A449-F817C95A8D5D}" destId="{84080EA0-761F-45D8-BD36-C658224F19CF}" srcOrd="12" destOrd="0" presId="urn:microsoft.com/office/officeart/2005/8/layout/process5"/>
    <dgm:cxn modelId="{8F559371-FA65-4025-8C78-513FE9CDABB2}" type="presParOf" srcId="{2E96855C-78F1-46A8-A449-F817C95A8D5D}" destId="{FD594C25-8EA4-48FB-98F1-87FC34085EFD}" srcOrd="13" destOrd="0" presId="urn:microsoft.com/office/officeart/2005/8/layout/process5"/>
    <dgm:cxn modelId="{63CB0F94-CA90-480E-8C9A-58AB0DF01736}" type="presParOf" srcId="{FD594C25-8EA4-48FB-98F1-87FC34085EFD}" destId="{2C67A87B-ABAB-436A-BC2A-ED8951D7DFE9}" srcOrd="0" destOrd="0" presId="urn:microsoft.com/office/officeart/2005/8/layout/process5"/>
    <dgm:cxn modelId="{7DCECFDE-8C83-48CD-8A69-56DF06BACF75}" type="presParOf" srcId="{2E96855C-78F1-46A8-A449-F817C95A8D5D}" destId="{D21C998A-D048-49F9-8D19-0E392FA5CC75}" srcOrd="14" destOrd="0" presId="urn:microsoft.com/office/officeart/2005/8/layout/process5"/>
    <dgm:cxn modelId="{213736CF-FF08-42A6-A545-6A132684D7FF}" type="presParOf" srcId="{2E96855C-78F1-46A8-A449-F817C95A8D5D}" destId="{EECC47B8-98B9-4031-B020-2E32D37B8BFA}" srcOrd="15" destOrd="0" presId="urn:microsoft.com/office/officeart/2005/8/layout/process5"/>
    <dgm:cxn modelId="{FC5DECA6-18B4-474E-A13E-EDDB3F1CFBC8}" type="presParOf" srcId="{EECC47B8-98B9-4031-B020-2E32D37B8BFA}" destId="{71CE55C6-79ED-4488-9954-C78EC461E7D4}" srcOrd="0" destOrd="0" presId="urn:microsoft.com/office/officeart/2005/8/layout/process5"/>
    <dgm:cxn modelId="{40C40459-E64F-4918-9C3D-11CE2C487922}" type="presParOf" srcId="{2E96855C-78F1-46A8-A449-F817C95A8D5D}" destId="{E39166F5-2AAB-4D92-AB07-765359146E2D}" srcOrd="16" destOrd="0" presId="urn:microsoft.com/office/officeart/2005/8/layout/process5"/>
    <dgm:cxn modelId="{500A0D13-2900-47DB-864A-777382EBE2DF}" type="presParOf" srcId="{2E96855C-78F1-46A8-A449-F817C95A8D5D}" destId="{126B7497-EDC5-4138-A5BA-7F7081EFC7F6}" srcOrd="17" destOrd="0" presId="urn:microsoft.com/office/officeart/2005/8/layout/process5"/>
    <dgm:cxn modelId="{4E627589-F26F-41DB-9B1E-BD0D16C58478}" type="presParOf" srcId="{126B7497-EDC5-4138-A5BA-7F7081EFC7F6}" destId="{DAC42601-498E-4791-AB81-3B03263EBC22}" srcOrd="0" destOrd="0" presId="urn:microsoft.com/office/officeart/2005/8/layout/process5"/>
    <dgm:cxn modelId="{3F04FD61-D7E3-4280-85F5-6BB4F29E31E4}" type="presParOf" srcId="{2E96855C-78F1-46A8-A449-F817C95A8D5D}" destId="{68699DE8-F7D8-427C-A3E4-2AC0D1A17259}" srcOrd="18" destOrd="0" presId="urn:microsoft.com/office/officeart/2005/8/layout/process5"/>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DA36AFB-5AD9-40AC-8FDA-5076342B724C}" type="doc">
      <dgm:prSet loTypeId="urn:microsoft.com/office/officeart/2008/layout/RadialCluster" loCatId="cycle" qsTypeId="urn:microsoft.com/office/officeart/2005/8/quickstyle/simple1" qsCatId="simple" csTypeId="urn:microsoft.com/office/officeart/2005/8/colors/accent0_2" csCatId="mainScheme" phldr="1"/>
      <dgm:spPr/>
      <dgm:t>
        <a:bodyPr/>
        <a:lstStyle/>
        <a:p>
          <a:endParaRPr lang="zh-CN" altLang="en-US"/>
        </a:p>
      </dgm:t>
    </dgm:pt>
    <dgm:pt modelId="{D16E4CDB-423E-46D8-B92C-86C6179C7D28}">
      <dgm:prSet/>
      <dgm:spPr/>
      <dgm:t>
        <a:bodyPr/>
        <a:lstStyle/>
        <a:p>
          <a:pPr rtl="0"/>
          <a:r>
            <a:rPr lang="zh-CN" b="1" dirty="0" smtClean="0"/>
            <a:t>五步检伤法</a:t>
          </a:r>
          <a:endParaRPr lang="zh-CN" dirty="0"/>
        </a:p>
      </dgm:t>
    </dgm:pt>
    <dgm:pt modelId="{6A8BD8A0-D9C5-4A94-9D3A-7E43FC7EDAFE}" type="parTrans" cxnId="{BD848F64-CE80-426B-BC3D-BFCBE322E9B2}">
      <dgm:prSet/>
      <dgm:spPr/>
      <dgm:t>
        <a:bodyPr/>
        <a:lstStyle/>
        <a:p>
          <a:endParaRPr lang="zh-CN" altLang="en-US"/>
        </a:p>
      </dgm:t>
    </dgm:pt>
    <dgm:pt modelId="{640B8F09-E1E9-4A5E-B0C4-FB2C155B8006}" type="sibTrans" cxnId="{BD848F64-CE80-426B-BC3D-BFCBE322E9B2}">
      <dgm:prSet/>
      <dgm:spPr/>
      <dgm:t>
        <a:bodyPr/>
        <a:lstStyle/>
        <a:p>
          <a:endParaRPr lang="zh-CN" altLang="en-US"/>
        </a:p>
      </dgm:t>
    </dgm:pt>
    <dgm:pt modelId="{040FC08E-CF58-46F5-A256-A307CCD588D7}">
      <dgm:prSet/>
      <dgm:spPr/>
      <dgm:t>
        <a:bodyPr/>
        <a:lstStyle/>
        <a:p>
          <a:pPr rtl="0"/>
          <a:r>
            <a:rPr lang="zh-CN" b="1" dirty="0" smtClean="0"/>
            <a:t>气道</a:t>
          </a:r>
          <a:endParaRPr lang="zh-CN" dirty="0"/>
        </a:p>
      </dgm:t>
    </dgm:pt>
    <dgm:pt modelId="{D361325A-C6F3-43C5-8160-452AF03ED106}" type="parTrans" cxnId="{CE68F4B3-952B-4F2D-A5AA-60EB69512E9C}">
      <dgm:prSet/>
      <dgm:spPr/>
      <dgm:t>
        <a:bodyPr/>
        <a:lstStyle/>
        <a:p>
          <a:endParaRPr lang="zh-CN" altLang="en-US"/>
        </a:p>
      </dgm:t>
    </dgm:pt>
    <dgm:pt modelId="{F7F1EAE5-3AB1-4EA8-9E98-BFF95F7362F1}" type="sibTrans" cxnId="{CE68F4B3-952B-4F2D-A5AA-60EB69512E9C}">
      <dgm:prSet/>
      <dgm:spPr/>
      <dgm:t>
        <a:bodyPr/>
        <a:lstStyle/>
        <a:p>
          <a:endParaRPr lang="zh-CN" altLang="en-US"/>
        </a:p>
      </dgm:t>
    </dgm:pt>
    <dgm:pt modelId="{E2993A18-341D-4F25-BE13-22819838CFB2}">
      <dgm:prSet/>
      <dgm:spPr/>
      <dgm:t>
        <a:bodyPr/>
        <a:lstStyle/>
        <a:p>
          <a:pPr rtl="0"/>
          <a:r>
            <a:rPr lang="zh-CN" b="1" smtClean="0"/>
            <a:t>呼吸</a:t>
          </a:r>
          <a:endParaRPr lang="zh-CN"/>
        </a:p>
      </dgm:t>
    </dgm:pt>
    <dgm:pt modelId="{2A409681-A3B6-4E18-901F-0610C396D71C}" type="parTrans" cxnId="{E5462117-1B90-48BD-B960-C74EBCD91F96}">
      <dgm:prSet/>
      <dgm:spPr/>
      <dgm:t>
        <a:bodyPr/>
        <a:lstStyle/>
        <a:p>
          <a:endParaRPr lang="zh-CN" altLang="en-US"/>
        </a:p>
      </dgm:t>
    </dgm:pt>
    <dgm:pt modelId="{A7C46847-15E3-40D4-A0AE-3CC9462DB0DD}" type="sibTrans" cxnId="{E5462117-1B90-48BD-B960-C74EBCD91F96}">
      <dgm:prSet/>
      <dgm:spPr/>
      <dgm:t>
        <a:bodyPr/>
        <a:lstStyle/>
        <a:p>
          <a:endParaRPr lang="zh-CN" altLang="en-US"/>
        </a:p>
      </dgm:t>
    </dgm:pt>
    <dgm:pt modelId="{E160D46D-7FCE-4876-BFE3-8C5F8244D4E1}">
      <dgm:prSet/>
      <dgm:spPr/>
      <dgm:t>
        <a:bodyPr/>
        <a:lstStyle/>
        <a:p>
          <a:pPr rtl="0"/>
          <a:r>
            <a:rPr lang="zh-CN" b="1" dirty="0" smtClean="0"/>
            <a:t>循环</a:t>
          </a:r>
          <a:endParaRPr lang="zh-CN" dirty="0"/>
        </a:p>
      </dgm:t>
    </dgm:pt>
    <dgm:pt modelId="{DFB99B77-3222-456E-95A9-9FBED6A4FED5}" type="parTrans" cxnId="{A7D72FC8-BF25-487D-A6E0-4CF52DCCA49C}">
      <dgm:prSet/>
      <dgm:spPr/>
      <dgm:t>
        <a:bodyPr/>
        <a:lstStyle/>
        <a:p>
          <a:endParaRPr lang="zh-CN" altLang="en-US"/>
        </a:p>
      </dgm:t>
    </dgm:pt>
    <dgm:pt modelId="{A420AF82-35A3-4082-8015-1842BFDE8CC4}" type="sibTrans" cxnId="{A7D72FC8-BF25-487D-A6E0-4CF52DCCA49C}">
      <dgm:prSet/>
      <dgm:spPr/>
      <dgm:t>
        <a:bodyPr/>
        <a:lstStyle/>
        <a:p>
          <a:endParaRPr lang="zh-CN" altLang="en-US"/>
        </a:p>
      </dgm:t>
    </dgm:pt>
    <dgm:pt modelId="{E8D0FDCA-C319-4F98-9F30-45ECA70FD55E}">
      <dgm:prSet/>
      <dgm:spPr/>
      <dgm:t>
        <a:bodyPr/>
        <a:lstStyle/>
        <a:p>
          <a:pPr rtl="0"/>
          <a:r>
            <a:rPr lang="zh-CN" b="1" dirty="0" smtClean="0"/>
            <a:t>神经系统功能</a:t>
          </a:r>
          <a:endParaRPr lang="zh-CN" dirty="0"/>
        </a:p>
      </dgm:t>
    </dgm:pt>
    <dgm:pt modelId="{5B0D5681-7FD2-4827-96D6-15CE81C44EAE}" type="parTrans" cxnId="{C0585540-E7A5-4CE5-92D5-FA0960E66AE5}">
      <dgm:prSet/>
      <dgm:spPr/>
      <dgm:t>
        <a:bodyPr/>
        <a:lstStyle/>
        <a:p>
          <a:endParaRPr lang="zh-CN" altLang="en-US"/>
        </a:p>
      </dgm:t>
    </dgm:pt>
    <dgm:pt modelId="{197706D7-8149-49B3-8B7E-D3E169AE7EEA}" type="sibTrans" cxnId="{C0585540-E7A5-4CE5-92D5-FA0960E66AE5}">
      <dgm:prSet/>
      <dgm:spPr/>
      <dgm:t>
        <a:bodyPr/>
        <a:lstStyle/>
        <a:p>
          <a:endParaRPr lang="zh-CN" altLang="en-US"/>
        </a:p>
      </dgm:t>
    </dgm:pt>
    <dgm:pt modelId="{584BA569-A9EC-4775-BEC4-0304AD2512E0}">
      <dgm:prSet/>
      <dgm:spPr/>
      <dgm:t>
        <a:bodyPr/>
        <a:lstStyle/>
        <a:p>
          <a:pPr rtl="0"/>
          <a:r>
            <a:rPr lang="zh-CN" b="1" dirty="0" smtClean="0"/>
            <a:t>充分暴露检查</a:t>
          </a:r>
          <a:endParaRPr lang="zh-CN" dirty="0"/>
        </a:p>
      </dgm:t>
    </dgm:pt>
    <dgm:pt modelId="{AEC3FDB3-4A61-4E0A-91B8-1C826C6F16EB}" type="parTrans" cxnId="{34D2C70A-E0CE-4648-995E-2201E091CF38}">
      <dgm:prSet/>
      <dgm:spPr/>
      <dgm:t>
        <a:bodyPr/>
        <a:lstStyle/>
        <a:p>
          <a:endParaRPr lang="zh-CN" altLang="en-US"/>
        </a:p>
      </dgm:t>
    </dgm:pt>
    <dgm:pt modelId="{F282B568-5794-4A70-8A7A-DFB1B1E0F317}" type="sibTrans" cxnId="{34D2C70A-E0CE-4648-995E-2201E091CF38}">
      <dgm:prSet/>
      <dgm:spPr/>
      <dgm:t>
        <a:bodyPr/>
        <a:lstStyle/>
        <a:p>
          <a:endParaRPr lang="zh-CN" altLang="en-US"/>
        </a:p>
      </dgm:t>
    </dgm:pt>
    <dgm:pt modelId="{088C1E38-26A8-40B6-9546-73C01DC0A489}" type="pres">
      <dgm:prSet presAssocID="{0DA36AFB-5AD9-40AC-8FDA-5076342B724C}" presName="Name0" presStyleCnt="0">
        <dgm:presLayoutVars>
          <dgm:chMax val="1"/>
          <dgm:chPref val="1"/>
          <dgm:dir/>
          <dgm:animOne val="branch"/>
          <dgm:animLvl val="lvl"/>
        </dgm:presLayoutVars>
      </dgm:prSet>
      <dgm:spPr/>
      <dgm:t>
        <a:bodyPr/>
        <a:lstStyle/>
        <a:p>
          <a:endParaRPr lang="zh-CN" altLang="en-US"/>
        </a:p>
      </dgm:t>
    </dgm:pt>
    <dgm:pt modelId="{E512F08C-1AB0-4804-ABF1-C5F54A8F4436}" type="pres">
      <dgm:prSet presAssocID="{D16E4CDB-423E-46D8-B92C-86C6179C7D28}" presName="singleCycle" presStyleCnt="0"/>
      <dgm:spPr/>
    </dgm:pt>
    <dgm:pt modelId="{D407FED3-15EE-4587-968F-9F1218176DB6}" type="pres">
      <dgm:prSet presAssocID="{D16E4CDB-423E-46D8-B92C-86C6179C7D28}" presName="singleCenter" presStyleLbl="node1" presStyleIdx="0" presStyleCnt="6">
        <dgm:presLayoutVars>
          <dgm:chMax val="7"/>
          <dgm:chPref val="7"/>
        </dgm:presLayoutVars>
      </dgm:prSet>
      <dgm:spPr/>
      <dgm:t>
        <a:bodyPr/>
        <a:lstStyle/>
        <a:p>
          <a:endParaRPr lang="zh-CN" altLang="en-US"/>
        </a:p>
      </dgm:t>
    </dgm:pt>
    <dgm:pt modelId="{4B43629A-5513-4F92-B454-8FAB3476BB6D}" type="pres">
      <dgm:prSet presAssocID="{D361325A-C6F3-43C5-8160-452AF03ED106}" presName="Name56" presStyleLbl="parChTrans1D2" presStyleIdx="0" presStyleCnt="5"/>
      <dgm:spPr/>
      <dgm:t>
        <a:bodyPr/>
        <a:lstStyle/>
        <a:p>
          <a:endParaRPr lang="zh-CN" altLang="en-US"/>
        </a:p>
      </dgm:t>
    </dgm:pt>
    <dgm:pt modelId="{A55CBB2B-1DBD-457E-B742-A842E0A90F1C}" type="pres">
      <dgm:prSet presAssocID="{040FC08E-CF58-46F5-A256-A307CCD588D7}" presName="text0" presStyleLbl="node1" presStyleIdx="1" presStyleCnt="6">
        <dgm:presLayoutVars>
          <dgm:bulletEnabled val="1"/>
        </dgm:presLayoutVars>
      </dgm:prSet>
      <dgm:spPr/>
      <dgm:t>
        <a:bodyPr/>
        <a:lstStyle/>
        <a:p>
          <a:endParaRPr lang="zh-CN" altLang="en-US"/>
        </a:p>
      </dgm:t>
    </dgm:pt>
    <dgm:pt modelId="{5511F456-6E13-4F23-9315-C7F85FF2481D}" type="pres">
      <dgm:prSet presAssocID="{2A409681-A3B6-4E18-901F-0610C396D71C}" presName="Name56" presStyleLbl="parChTrans1D2" presStyleIdx="1" presStyleCnt="5"/>
      <dgm:spPr/>
      <dgm:t>
        <a:bodyPr/>
        <a:lstStyle/>
        <a:p>
          <a:endParaRPr lang="zh-CN" altLang="en-US"/>
        </a:p>
      </dgm:t>
    </dgm:pt>
    <dgm:pt modelId="{617214DA-779E-4756-ADD6-656478BB9F32}" type="pres">
      <dgm:prSet presAssocID="{E2993A18-341D-4F25-BE13-22819838CFB2}" presName="text0" presStyleLbl="node1" presStyleIdx="2" presStyleCnt="6">
        <dgm:presLayoutVars>
          <dgm:bulletEnabled val="1"/>
        </dgm:presLayoutVars>
      </dgm:prSet>
      <dgm:spPr/>
      <dgm:t>
        <a:bodyPr/>
        <a:lstStyle/>
        <a:p>
          <a:endParaRPr lang="zh-CN" altLang="en-US"/>
        </a:p>
      </dgm:t>
    </dgm:pt>
    <dgm:pt modelId="{E2433490-ED70-4A48-A93E-9E1AAC492334}" type="pres">
      <dgm:prSet presAssocID="{DFB99B77-3222-456E-95A9-9FBED6A4FED5}" presName="Name56" presStyleLbl="parChTrans1D2" presStyleIdx="2" presStyleCnt="5"/>
      <dgm:spPr/>
      <dgm:t>
        <a:bodyPr/>
        <a:lstStyle/>
        <a:p>
          <a:endParaRPr lang="zh-CN" altLang="en-US"/>
        </a:p>
      </dgm:t>
    </dgm:pt>
    <dgm:pt modelId="{4DA30AED-5E4B-4C80-B489-7D1F8A09A9A7}" type="pres">
      <dgm:prSet presAssocID="{E160D46D-7FCE-4876-BFE3-8C5F8244D4E1}" presName="text0" presStyleLbl="node1" presStyleIdx="3" presStyleCnt="6">
        <dgm:presLayoutVars>
          <dgm:bulletEnabled val="1"/>
        </dgm:presLayoutVars>
      </dgm:prSet>
      <dgm:spPr/>
      <dgm:t>
        <a:bodyPr/>
        <a:lstStyle/>
        <a:p>
          <a:endParaRPr lang="zh-CN" altLang="en-US"/>
        </a:p>
      </dgm:t>
    </dgm:pt>
    <dgm:pt modelId="{677E0B3C-2E39-4E86-AF3D-55398E947308}" type="pres">
      <dgm:prSet presAssocID="{5B0D5681-7FD2-4827-96D6-15CE81C44EAE}" presName="Name56" presStyleLbl="parChTrans1D2" presStyleIdx="3" presStyleCnt="5"/>
      <dgm:spPr/>
      <dgm:t>
        <a:bodyPr/>
        <a:lstStyle/>
        <a:p>
          <a:endParaRPr lang="zh-CN" altLang="en-US"/>
        </a:p>
      </dgm:t>
    </dgm:pt>
    <dgm:pt modelId="{6A1E6EF4-1930-476B-8633-D3E57F59959A}" type="pres">
      <dgm:prSet presAssocID="{E8D0FDCA-C319-4F98-9F30-45ECA70FD55E}" presName="text0" presStyleLbl="node1" presStyleIdx="4" presStyleCnt="6">
        <dgm:presLayoutVars>
          <dgm:bulletEnabled val="1"/>
        </dgm:presLayoutVars>
      </dgm:prSet>
      <dgm:spPr/>
      <dgm:t>
        <a:bodyPr/>
        <a:lstStyle/>
        <a:p>
          <a:endParaRPr lang="zh-CN" altLang="en-US"/>
        </a:p>
      </dgm:t>
    </dgm:pt>
    <dgm:pt modelId="{62E6C772-416E-4E02-B05A-6FB2C895BF97}" type="pres">
      <dgm:prSet presAssocID="{AEC3FDB3-4A61-4E0A-91B8-1C826C6F16EB}" presName="Name56" presStyleLbl="parChTrans1D2" presStyleIdx="4" presStyleCnt="5"/>
      <dgm:spPr/>
      <dgm:t>
        <a:bodyPr/>
        <a:lstStyle/>
        <a:p>
          <a:endParaRPr lang="zh-CN" altLang="en-US"/>
        </a:p>
      </dgm:t>
    </dgm:pt>
    <dgm:pt modelId="{6DD3C39B-D1FA-4696-89B6-BB3FA6CF0C31}" type="pres">
      <dgm:prSet presAssocID="{584BA569-A9EC-4775-BEC4-0304AD2512E0}" presName="text0" presStyleLbl="node1" presStyleIdx="5" presStyleCnt="6">
        <dgm:presLayoutVars>
          <dgm:bulletEnabled val="1"/>
        </dgm:presLayoutVars>
      </dgm:prSet>
      <dgm:spPr/>
      <dgm:t>
        <a:bodyPr/>
        <a:lstStyle/>
        <a:p>
          <a:endParaRPr lang="zh-CN" altLang="en-US"/>
        </a:p>
      </dgm:t>
    </dgm:pt>
  </dgm:ptLst>
  <dgm:cxnLst>
    <dgm:cxn modelId="{95851842-2A61-4089-B7DD-BC2CE4EDE40D}" type="presOf" srcId="{DFB99B77-3222-456E-95A9-9FBED6A4FED5}" destId="{E2433490-ED70-4A48-A93E-9E1AAC492334}" srcOrd="0" destOrd="0" presId="urn:microsoft.com/office/officeart/2008/layout/RadialCluster"/>
    <dgm:cxn modelId="{BD848F64-CE80-426B-BC3D-BFCBE322E9B2}" srcId="{0DA36AFB-5AD9-40AC-8FDA-5076342B724C}" destId="{D16E4CDB-423E-46D8-B92C-86C6179C7D28}" srcOrd="0" destOrd="0" parTransId="{6A8BD8A0-D9C5-4A94-9D3A-7E43FC7EDAFE}" sibTransId="{640B8F09-E1E9-4A5E-B0C4-FB2C155B8006}"/>
    <dgm:cxn modelId="{DF739C16-164D-40F2-B5D1-5D4F95307CC5}" type="presOf" srcId="{D16E4CDB-423E-46D8-B92C-86C6179C7D28}" destId="{D407FED3-15EE-4587-968F-9F1218176DB6}" srcOrd="0" destOrd="0" presId="urn:microsoft.com/office/officeart/2008/layout/RadialCluster"/>
    <dgm:cxn modelId="{4B1193BC-B2BB-46F3-8B50-1ABEF352098D}" type="presOf" srcId="{0DA36AFB-5AD9-40AC-8FDA-5076342B724C}" destId="{088C1E38-26A8-40B6-9546-73C01DC0A489}" srcOrd="0" destOrd="0" presId="urn:microsoft.com/office/officeart/2008/layout/RadialCluster"/>
    <dgm:cxn modelId="{B85D20EB-34F4-40B8-8F43-463B279B92B7}" type="presOf" srcId="{2A409681-A3B6-4E18-901F-0610C396D71C}" destId="{5511F456-6E13-4F23-9315-C7F85FF2481D}" srcOrd="0" destOrd="0" presId="urn:microsoft.com/office/officeart/2008/layout/RadialCluster"/>
    <dgm:cxn modelId="{FAFEE015-6F49-45A6-9374-AD6B47E79B5B}" type="presOf" srcId="{040FC08E-CF58-46F5-A256-A307CCD588D7}" destId="{A55CBB2B-1DBD-457E-B742-A842E0A90F1C}" srcOrd="0" destOrd="0" presId="urn:microsoft.com/office/officeart/2008/layout/RadialCluster"/>
    <dgm:cxn modelId="{34D2C70A-E0CE-4648-995E-2201E091CF38}" srcId="{D16E4CDB-423E-46D8-B92C-86C6179C7D28}" destId="{584BA569-A9EC-4775-BEC4-0304AD2512E0}" srcOrd="4" destOrd="0" parTransId="{AEC3FDB3-4A61-4E0A-91B8-1C826C6F16EB}" sibTransId="{F282B568-5794-4A70-8A7A-DFB1B1E0F317}"/>
    <dgm:cxn modelId="{CDEC2612-1008-4A44-8EB4-1AB913417912}" type="presOf" srcId="{AEC3FDB3-4A61-4E0A-91B8-1C826C6F16EB}" destId="{62E6C772-416E-4E02-B05A-6FB2C895BF97}" srcOrd="0" destOrd="0" presId="urn:microsoft.com/office/officeart/2008/layout/RadialCluster"/>
    <dgm:cxn modelId="{79F62BC0-DEE3-484F-BED1-AF6C1B4E5BAE}" type="presOf" srcId="{D361325A-C6F3-43C5-8160-452AF03ED106}" destId="{4B43629A-5513-4F92-B454-8FAB3476BB6D}" srcOrd="0" destOrd="0" presId="urn:microsoft.com/office/officeart/2008/layout/RadialCluster"/>
    <dgm:cxn modelId="{40E4B411-9CE2-45DE-B7CC-1A2E8595EDC0}" type="presOf" srcId="{E8D0FDCA-C319-4F98-9F30-45ECA70FD55E}" destId="{6A1E6EF4-1930-476B-8633-D3E57F59959A}" srcOrd="0" destOrd="0" presId="urn:microsoft.com/office/officeart/2008/layout/RadialCluster"/>
    <dgm:cxn modelId="{0F5DD618-8971-44E3-B678-59F212CAB442}" type="presOf" srcId="{5B0D5681-7FD2-4827-96D6-15CE81C44EAE}" destId="{677E0B3C-2E39-4E86-AF3D-55398E947308}" srcOrd="0" destOrd="0" presId="urn:microsoft.com/office/officeart/2008/layout/RadialCluster"/>
    <dgm:cxn modelId="{21D7AD5B-5F85-424F-B70B-B94740FD9BE6}" type="presOf" srcId="{584BA569-A9EC-4775-BEC4-0304AD2512E0}" destId="{6DD3C39B-D1FA-4696-89B6-BB3FA6CF0C31}" srcOrd="0" destOrd="0" presId="urn:microsoft.com/office/officeart/2008/layout/RadialCluster"/>
    <dgm:cxn modelId="{E5462117-1B90-48BD-B960-C74EBCD91F96}" srcId="{D16E4CDB-423E-46D8-B92C-86C6179C7D28}" destId="{E2993A18-341D-4F25-BE13-22819838CFB2}" srcOrd="1" destOrd="0" parTransId="{2A409681-A3B6-4E18-901F-0610C396D71C}" sibTransId="{A7C46847-15E3-40D4-A0AE-3CC9462DB0DD}"/>
    <dgm:cxn modelId="{994F9272-C40E-412D-B266-21539634AA12}" type="presOf" srcId="{E160D46D-7FCE-4876-BFE3-8C5F8244D4E1}" destId="{4DA30AED-5E4B-4C80-B489-7D1F8A09A9A7}" srcOrd="0" destOrd="0" presId="urn:microsoft.com/office/officeart/2008/layout/RadialCluster"/>
    <dgm:cxn modelId="{C0585540-E7A5-4CE5-92D5-FA0960E66AE5}" srcId="{D16E4CDB-423E-46D8-B92C-86C6179C7D28}" destId="{E8D0FDCA-C319-4F98-9F30-45ECA70FD55E}" srcOrd="3" destOrd="0" parTransId="{5B0D5681-7FD2-4827-96D6-15CE81C44EAE}" sibTransId="{197706D7-8149-49B3-8B7E-D3E169AE7EEA}"/>
    <dgm:cxn modelId="{A7D72FC8-BF25-487D-A6E0-4CF52DCCA49C}" srcId="{D16E4CDB-423E-46D8-B92C-86C6179C7D28}" destId="{E160D46D-7FCE-4876-BFE3-8C5F8244D4E1}" srcOrd="2" destOrd="0" parTransId="{DFB99B77-3222-456E-95A9-9FBED6A4FED5}" sibTransId="{A420AF82-35A3-4082-8015-1842BFDE8CC4}"/>
    <dgm:cxn modelId="{CE68F4B3-952B-4F2D-A5AA-60EB69512E9C}" srcId="{D16E4CDB-423E-46D8-B92C-86C6179C7D28}" destId="{040FC08E-CF58-46F5-A256-A307CCD588D7}" srcOrd="0" destOrd="0" parTransId="{D361325A-C6F3-43C5-8160-452AF03ED106}" sibTransId="{F7F1EAE5-3AB1-4EA8-9E98-BFF95F7362F1}"/>
    <dgm:cxn modelId="{D4BB77D2-2FDB-4F03-A1E9-BE82A72AE6EC}" type="presOf" srcId="{E2993A18-341D-4F25-BE13-22819838CFB2}" destId="{617214DA-779E-4756-ADD6-656478BB9F32}" srcOrd="0" destOrd="0" presId="urn:microsoft.com/office/officeart/2008/layout/RadialCluster"/>
    <dgm:cxn modelId="{A1A8FFF4-0E54-41F0-A0E4-4FD35E315601}" type="presParOf" srcId="{088C1E38-26A8-40B6-9546-73C01DC0A489}" destId="{E512F08C-1AB0-4804-ABF1-C5F54A8F4436}" srcOrd="0" destOrd="0" presId="urn:microsoft.com/office/officeart/2008/layout/RadialCluster"/>
    <dgm:cxn modelId="{8614A451-E88B-4243-9155-47D852B79C62}" type="presParOf" srcId="{E512F08C-1AB0-4804-ABF1-C5F54A8F4436}" destId="{D407FED3-15EE-4587-968F-9F1218176DB6}" srcOrd="0" destOrd="0" presId="urn:microsoft.com/office/officeart/2008/layout/RadialCluster"/>
    <dgm:cxn modelId="{86471D62-D54A-4167-85E5-0858ABD3835D}" type="presParOf" srcId="{E512F08C-1AB0-4804-ABF1-C5F54A8F4436}" destId="{4B43629A-5513-4F92-B454-8FAB3476BB6D}" srcOrd="1" destOrd="0" presId="urn:microsoft.com/office/officeart/2008/layout/RadialCluster"/>
    <dgm:cxn modelId="{910B3E08-FFCD-4661-A746-258E69DD5EB4}" type="presParOf" srcId="{E512F08C-1AB0-4804-ABF1-C5F54A8F4436}" destId="{A55CBB2B-1DBD-457E-B742-A842E0A90F1C}" srcOrd="2" destOrd="0" presId="urn:microsoft.com/office/officeart/2008/layout/RadialCluster"/>
    <dgm:cxn modelId="{66143701-F11B-4173-A236-159723C73455}" type="presParOf" srcId="{E512F08C-1AB0-4804-ABF1-C5F54A8F4436}" destId="{5511F456-6E13-4F23-9315-C7F85FF2481D}" srcOrd="3" destOrd="0" presId="urn:microsoft.com/office/officeart/2008/layout/RadialCluster"/>
    <dgm:cxn modelId="{FC19000D-33C8-4158-8B1A-DCD0A7CD30CC}" type="presParOf" srcId="{E512F08C-1AB0-4804-ABF1-C5F54A8F4436}" destId="{617214DA-779E-4756-ADD6-656478BB9F32}" srcOrd="4" destOrd="0" presId="urn:microsoft.com/office/officeart/2008/layout/RadialCluster"/>
    <dgm:cxn modelId="{DBC01E9D-6B36-4294-8426-0450AF1B8D03}" type="presParOf" srcId="{E512F08C-1AB0-4804-ABF1-C5F54A8F4436}" destId="{E2433490-ED70-4A48-A93E-9E1AAC492334}" srcOrd="5" destOrd="0" presId="urn:microsoft.com/office/officeart/2008/layout/RadialCluster"/>
    <dgm:cxn modelId="{93EDF0A9-DEB5-4161-80AD-9A4F4EF21061}" type="presParOf" srcId="{E512F08C-1AB0-4804-ABF1-C5F54A8F4436}" destId="{4DA30AED-5E4B-4C80-B489-7D1F8A09A9A7}" srcOrd="6" destOrd="0" presId="urn:microsoft.com/office/officeart/2008/layout/RadialCluster"/>
    <dgm:cxn modelId="{AD5E9910-A4AB-413D-9F3C-8D444C90F559}" type="presParOf" srcId="{E512F08C-1AB0-4804-ABF1-C5F54A8F4436}" destId="{677E0B3C-2E39-4E86-AF3D-55398E947308}" srcOrd="7" destOrd="0" presId="urn:microsoft.com/office/officeart/2008/layout/RadialCluster"/>
    <dgm:cxn modelId="{7D22FF4D-A59E-47D0-8304-ED77FD89D7DC}" type="presParOf" srcId="{E512F08C-1AB0-4804-ABF1-C5F54A8F4436}" destId="{6A1E6EF4-1930-476B-8633-D3E57F59959A}" srcOrd="8" destOrd="0" presId="urn:microsoft.com/office/officeart/2008/layout/RadialCluster"/>
    <dgm:cxn modelId="{018FC3C0-29F5-44AA-B4BA-A643DA90D570}" type="presParOf" srcId="{E512F08C-1AB0-4804-ABF1-C5F54A8F4436}" destId="{62E6C772-416E-4E02-B05A-6FB2C895BF97}" srcOrd="9" destOrd="0" presId="urn:microsoft.com/office/officeart/2008/layout/RadialCluster"/>
    <dgm:cxn modelId="{7E7AC348-5F6D-4C8B-BF73-D125C73FCFA5}" type="presParOf" srcId="{E512F08C-1AB0-4804-ABF1-C5F54A8F4436}" destId="{6DD3C39B-D1FA-4696-89B6-BB3FA6CF0C31}" srcOrd="10" destOrd="0" presId="urn:microsoft.com/office/officeart/2008/layout/RadialCluster"/>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CE550271-B7AF-41B0-BA7E-8DCAB89E9969}" type="doc">
      <dgm:prSet loTypeId="urn:microsoft.com/office/officeart/2005/8/layout/bProcess3" loCatId="process" qsTypeId="urn:microsoft.com/office/officeart/2005/8/quickstyle/simple1" qsCatId="simple" csTypeId="urn:microsoft.com/office/officeart/2005/8/colors/accent0_2" csCatId="mainScheme" phldr="1"/>
      <dgm:spPr/>
      <dgm:t>
        <a:bodyPr/>
        <a:lstStyle/>
        <a:p>
          <a:endParaRPr lang="zh-CN" altLang="en-US"/>
        </a:p>
      </dgm:t>
    </dgm:pt>
    <dgm:pt modelId="{BCE26AEF-B02B-4869-9A3D-8D91579B2215}">
      <dgm:prSet/>
      <dgm:spPr/>
      <dgm:t>
        <a:bodyPr/>
        <a:lstStyle/>
        <a:p>
          <a:pPr rtl="0"/>
          <a:r>
            <a:rPr lang="zh-CN" b="1" dirty="0" smtClean="0"/>
            <a:t>接到指令后赶赴现场（第一个到达的为现场指挥员）</a:t>
          </a:r>
          <a:endParaRPr lang="zh-CN" dirty="0"/>
        </a:p>
      </dgm:t>
    </dgm:pt>
    <dgm:pt modelId="{919F7217-1AB2-46A8-BE31-3AC9DC94EFBF}" type="parTrans" cxnId="{30CDD380-9A42-4153-9C63-9455EB2C18AD}">
      <dgm:prSet/>
      <dgm:spPr/>
      <dgm:t>
        <a:bodyPr/>
        <a:lstStyle/>
        <a:p>
          <a:endParaRPr lang="zh-CN" altLang="en-US"/>
        </a:p>
      </dgm:t>
    </dgm:pt>
    <dgm:pt modelId="{1688545B-FC1D-48D2-8223-885A272994E4}" type="sibTrans" cxnId="{30CDD380-9A42-4153-9C63-9455EB2C18AD}">
      <dgm:prSet/>
      <dgm:spPr/>
      <dgm:t>
        <a:bodyPr/>
        <a:lstStyle/>
        <a:p>
          <a:endParaRPr lang="zh-CN" altLang="en-US"/>
        </a:p>
      </dgm:t>
    </dgm:pt>
    <dgm:pt modelId="{D8656B3E-1773-47FA-A045-50F16E7A1FAF}">
      <dgm:prSet/>
      <dgm:spPr/>
      <dgm:t>
        <a:bodyPr/>
        <a:lstStyle/>
        <a:p>
          <a:pPr rtl="0"/>
          <a:r>
            <a:rPr lang="zh-CN" b="1" dirty="0" smtClean="0"/>
            <a:t>了解现场初步情况并向调度指挥中心报告</a:t>
          </a:r>
          <a:endParaRPr lang="zh-CN" dirty="0"/>
        </a:p>
      </dgm:t>
    </dgm:pt>
    <dgm:pt modelId="{FE53E990-BC83-408E-AE22-CBDD952C2339}" type="parTrans" cxnId="{F078A76C-8CB4-4C07-A0A4-DF00C7D62FF9}">
      <dgm:prSet/>
      <dgm:spPr/>
      <dgm:t>
        <a:bodyPr/>
        <a:lstStyle/>
        <a:p>
          <a:endParaRPr lang="zh-CN" altLang="en-US"/>
        </a:p>
      </dgm:t>
    </dgm:pt>
    <dgm:pt modelId="{970A9AB3-39C6-474D-86E7-9AF4ED3A93BC}" type="sibTrans" cxnId="{F078A76C-8CB4-4C07-A0A4-DF00C7D62FF9}">
      <dgm:prSet/>
      <dgm:spPr/>
      <dgm:t>
        <a:bodyPr/>
        <a:lstStyle/>
        <a:p>
          <a:endParaRPr lang="zh-CN" altLang="en-US"/>
        </a:p>
      </dgm:t>
    </dgm:pt>
    <dgm:pt modelId="{848061E1-F1F3-444A-A494-842103C45398}">
      <dgm:prSet/>
      <dgm:spPr/>
      <dgm:t>
        <a:bodyPr/>
        <a:lstStyle/>
        <a:p>
          <a:pPr rtl="0"/>
          <a:r>
            <a:rPr lang="zh-CN" b="1" dirty="0" smtClean="0"/>
            <a:t>组织进行检伤分类和现场处置</a:t>
          </a:r>
          <a:endParaRPr lang="zh-CN" dirty="0"/>
        </a:p>
      </dgm:t>
    </dgm:pt>
    <dgm:pt modelId="{D1636BED-EDA4-4520-9899-2914ABA7E287}" type="parTrans" cxnId="{D7FC405A-38A6-49A8-8765-883D623D7521}">
      <dgm:prSet/>
      <dgm:spPr/>
      <dgm:t>
        <a:bodyPr/>
        <a:lstStyle/>
        <a:p>
          <a:endParaRPr lang="zh-CN" altLang="en-US"/>
        </a:p>
      </dgm:t>
    </dgm:pt>
    <dgm:pt modelId="{97B8A92D-6C7C-4DB2-84A2-561D02D312A3}" type="sibTrans" cxnId="{D7FC405A-38A6-49A8-8765-883D623D7521}">
      <dgm:prSet/>
      <dgm:spPr/>
      <dgm:t>
        <a:bodyPr/>
        <a:lstStyle/>
        <a:p>
          <a:endParaRPr lang="zh-CN" altLang="en-US"/>
        </a:p>
      </dgm:t>
    </dgm:pt>
    <dgm:pt modelId="{5B5E49D6-696E-40F2-8620-FDA4293CA300}">
      <dgm:prSet/>
      <dgm:spPr/>
      <dgm:t>
        <a:bodyPr/>
        <a:lstStyle/>
        <a:p>
          <a:pPr rtl="0"/>
          <a:r>
            <a:rPr lang="zh-CN" b="1" smtClean="0"/>
            <a:t>必要时联系公安等相关部门共同处理</a:t>
          </a:r>
          <a:endParaRPr lang="zh-CN"/>
        </a:p>
      </dgm:t>
    </dgm:pt>
    <dgm:pt modelId="{3955D03C-58D7-4C94-A7B0-EE93C0D66DC2}" type="parTrans" cxnId="{2DC3E2E5-F2C4-423E-BFD4-FBFCA1A02F0A}">
      <dgm:prSet/>
      <dgm:spPr/>
      <dgm:t>
        <a:bodyPr/>
        <a:lstStyle/>
        <a:p>
          <a:endParaRPr lang="zh-CN" altLang="en-US"/>
        </a:p>
      </dgm:t>
    </dgm:pt>
    <dgm:pt modelId="{87C31105-7039-4C39-9532-1B0B9FFF0CD4}" type="sibTrans" cxnId="{2DC3E2E5-F2C4-423E-BFD4-FBFCA1A02F0A}">
      <dgm:prSet/>
      <dgm:spPr/>
      <dgm:t>
        <a:bodyPr/>
        <a:lstStyle/>
        <a:p>
          <a:endParaRPr lang="zh-CN" altLang="en-US"/>
        </a:p>
      </dgm:t>
    </dgm:pt>
    <dgm:pt modelId="{AF7B3081-BBAB-403C-ACD8-9F691863EC61}">
      <dgm:prSet/>
      <dgm:spPr/>
      <dgm:t>
        <a:bodyPr/>
        <a:lstStyle/>
        <a:p>
          <a:pPr rtl="0"/>
          <a:r>
            <a:rPr lang="zh-CN" b="1" dirty="0" smtClean="0"/>
            <a:t>检伤分类完毕后</a:t>
          </a:r>
          <a:endParaRPr lang="en-US" altLang="zh-CN" b="1" dirty="0" smtClean="0"/>
        </a:p>
        <a:p>
          <a:pPr rtl="0"/>
          <a:r>
            <a:rPr lang="zh-CN" b="1" dirty="0" smtClean="0"/>
            <a:t>上报指挥中心</a:t>
          </a:r>
          <a:endParaRPr lang="zh-CN" dirty="0"/>
        </a:p>
      </dgm:t>
    </dgm:pt>
    <dgm:pt modelId="{46845D45-6E05-4671-881F-472DC625F01F}" type="parTrans" cxnId="{0BA20125-DDB4-4730-A6DE-861C559FFCA9}">
      <dgm:prSet/>
      <dgm:spPr/>
      <dgm:t>
        <a:bodyPr/>
        <a:lstStyle/>
        <a:p>
          <a:endParaRPr lang="zh-CN" altLang="en-US"/>
        </a:p>
      </dgm:t>
    </dgm:pt>
    <dgm:pt modelId="{0E15404E-13DE-4095-8781-C635A941D94E}" type="sibTrans" cxnId="{0BA20125-DDB4-4730-A6DE-861C559FFCA9}">
      <dgm:prSet/>
      <dgm:spPr/>
      <dgm:t>
        <a:bodyPr/>
        <a:lstStyle/>
        <a:p>
          <a:endParaRPr lang="zh-CN" altLang="en-US"/>
        </a:p>
      </dgm:t>
    </dgm:pt>
    <dgm:pt modelId="{D0592424-832B-4633-BD9B-7D7C0BB28206}">
      <dgm:prSet/>
      <dgm:spPr/>
      <dgm:t>
        <a:bodyPr/>
        <a:lstStyle/>
        <a:p>
          <a:pPr rtl="0"/>
          <a:r>
            <a:rPr lang="zh-CN" b="1" dirty="0" smtClean="0"/>
            <a:t>指挥各急救车组转送伤员到目标医院</a:t>
          </a:r>
          <a:endParaRPr lang="zh-CN" dirty="0"/>
        </a:p>
      </dgm:t>
    </dgm:pt>
    <dgm:pt modelId="{E4BEB749-1541-44E9-9A81-6BF1772E90EA}" type="parTrans" cxnId="{119067A6-8F72-4E74-B720-8EB274CC346B}">
      <dgm:prSet/>
      <dgm:spPr/>
      <dgm:t>
        <a:bodyPr/>
        <a:lstStyle/>
        <a:p>
          <a:endParaRPr lang="zh-CN" altLang="en-US"/>
        </a:p>
      </dgm:t>
    </dgm:pt>
    <dgm:pt modelId="{76F76128-A721-441E-96C5-3B4DE6A7CD61}" type="sibTrans" cxnId="{119067A6-8F72-4E74-B720-8EB274CC346B}">
      <dgm:prSet/>
      <dgm:spPr/>
      <dgm:t>
        <a:bodyPr/>
        <a:lstStyle/>
        <a:p>
          <a:endParaRPr lang="zh-CN" altLang="en-US"/>
        </a:p>
      </dgm:t>
    </dgm:pt>
    <dgm:pt modelId="{DB3097E2-3ADC-4CF3-993B-AEBBC36A4C55}" type="pres">
      <dgm:prSet presAssocID="{CE550271-B7AF-41B0-BA7E-8DCAB89E9969}" presName="Name0" presStyleCnt="0">
        <dgm:presLayoutVars>
          <dgm:dir/>
          <dgm:resizeHandles val="exact"/>
        </dgm:presLayoutVars>
      </dgm:prSet>
      <dgm:spPr/>
      <dgm:t>
        <a:bodyPr/>
        <a:lstStyle/>
        <a:p>
          <a:endParaRPr lang="zh-CN" altLang="en-US"/>
        </a:p>
      </dgm:t>
    </dgm:pt>
    <dgm:pt modelId="{1DA5C47F-FB1F-44B9-8CDA-DE7B967087CA}" type="pres">
      <dgm:prSet presAssocID="{BCE26AEF-B02B-4869-9A3D-8D91579B2215}" presName="node" presStyleLbl="node1" presStyleIdx="0" presStyleCnt="6">
        <dgm:presLayoutVars>
          <dgm:bulletEnabled val="1"/>
        </dgm:presLayoutVars>
      </dgm:prSet>
      <dgm:spPr/>
      <dgm:t>
        <a:bodyPr/>
        <a:lstStyle/>
        <a:p>
          <a:endParaRPr lang="zh-CN" altLang="en-US"/>
        </a:p>
      </dgm:t>
    </dgm:pt>
    <dgm:pt modelId="{DD561DAE-0B22-45AB-AD4A-509B8249A181}" type="pres">
      <dgm:prSet presAssocID="{1688545B-FC1D-48D2-8223-885A272994E4}" presName="sibTrans" presStyleLbl="sibTrans1D1" presStyleIdx="0" presStyleCnt="5"/>
      <dgm:spPr/>
      <dgm:t>
        <a:bodyPr/>
        <a:lstStyle/>
        <a:p>
          <a:endParaRPr lang="zh-CN" altLang="en-US"/>
        </a:p>
      </dgm:t>
    </dgm:pt>
    <dgm:pt modelId="{36C4665A-046E-4F90-894E-CC9217FD6CB1}" type="pres">
      <dgm:prSet presAssocID="{1688545B-FC1D-48D2-8223-885A272994E4}" presName="connectorText" presStyleLbl="sibTrans1D1" presStyleIdx="0" presStyleCnt="5"/>
      <dgm:spPr/>
      <dgm:t>
        <a:bodyPr/>
        <a:lstStyle/>
        <a:p>
          <a:endParaRPr lang="zh-CN" altLang="en-US"/>
        </a:p>
      </dgm:t>
    </dgm:pt>
    <dgm:pt modelId="{F85EB2AB-3B8D-457D-B121-22A7583D53F1}" type="pres">
      <dgm:prSet presAssocID="{D8656B3E-1773-47FA-A045-50F16E7A1FAF}" presName="node" presStyleLbl="node1" presStyleIdx="1" presStyleCnt="6">
        <dgm:presLayoutVars>
          <dgm:bulletEnabled val="1"/>
        </dgm:presLayoutVars>
      </dgm:prSet>
      <dgm:spPr/>
      <dgm:t>
        <a:bodyPr/>
        <a:lstStyle/>
        <a:p>
          <a:endParaRPr lang="zh-CN" altLang="en-US"/>
        </a:p>
      </dgm:t>
    </dgm:pt>
    <dgm:pt modelId="{D2B42D17-14CB-4950-B9CE-1E382D68B236}" type="pres">
      <dgm:prSet presAssocID="{970A9AB3-39C6-474D-86E7-9AF4ED3A93BC}" presName="sibTrans" presStyleLbl="sibTrans1D1" presStyleIdx="1" presStyleCnt="5"/>
      <dgm:spPr/>
      <dgm:t>
        <a:bodyPr/>
        <a:lstStyle/>
        <a:p>
          <a:endParaRPr lang="zh-CN" altLang="en-US"/>
        </a:p>
      </dgm:t>
    </dgm:pt>
    <dgm:pt modelId="{B9E554CF-37C3-4F71-A5C4-008FCF1B977B}" type="pres">
      <dgm:prSet presAssocID="{970A9AB3-39C6-474D-86E7-9AF4ED3A93BC}" presName="connectorText" presStyleLbl="sibTrans1D1" presStyleIdx="1" presStyleCnt="5"/>
      <dgm:spPr/>
      <dgm:t>
        <a:bodyPr/>
        <a:lstStyle/>
        <a:p>
          <a:endParaRPr lang="zh-CN" altLang="en-US"/>
        </a:p>
      </dgm:t>
    </dgm:pt>
    <dgm:pt modelId="{EC7EF28F-CC30-4E42-9271-E8A0D0765CD7}" type="pres">
      <dgm:prSet presAssocID="{848061E1-F1F3-444A-A494-842103C45398}" presName="node" presStyleLbl="node1" presStyleIdx="2" presStyleCnt="6">
        <dgm:presLayoutVars>
          <dgm:bulletEnabled val="1"/>
        </dgm:presLayoutVars>
      </dgm:prSet>
      <dgm:spPr/>
      <dgm:t>
        <a:bodyPr/>
        <a:lstStyle/>
        <a:p>
          <a:endParaRPr lang="zh-CN" altLang="en-US"/>
        </a:p>
      </dgm:t>
    </dgm:pt>
    <dgm:pt modelId="{436D8F32-724F-44B2-BA3C-352F680AF923}" type="pres">
      <dgm:prSet presAssocID="{97B8A92D-6C7C-4DB2-84A2-561D02D312A3}" presName="sibTrans" presStyleLbl="sibTrans1D1" presStyleIdx="2" presStyleCnt="5"/>
      <dgm:spPr/>
      <dgm:t>
        <a:bodyPr/>
        <a:lstStyle/>
        <a:p>
          <a:endParaRPr lang="zh-CN" altLang="en-US"/>
        </a:p>
      </dgm:t>
    </dgm:pt>
    <dgm:pt modelId="{69936D44-5969-4B84-AE67-19405DB7D672}" type="pres">
      <dgm:prSet presAssocID="{97B8A92D-6C7C-4DB2-84A2-561D02D312A3}" presName="connectorText" presStyleLbl="sibTrans1D1" presStyleIdx="2" presStyleCnt="5"/>
      <dgm:spPr/>
      <dgm:t>
        <a:bodyPr/>
        <a:lstStyle/>
        <a:p>
          <a:endParaRPr lang="zh-CN" altLang="en-US"/>
        </a:p>
      </dgm:t>
    </dgm:pt>
    <dgm:pt modelId="{DC7324EC-06BB-4F8A-9076-08D79084529F}" type="pres">
      <dgm:prSet presAssocID="{5B5E49D6-696E-40F2-8620-FDA4293CA300}" presName="node" presStyleLbl="node1" presStyleIdx="3" presStyleCnt="6">
        <dgm:presLayoutVars>
          <dgm:bulletEnabled val="1"/>
        </dgm:presLayoutVars>
      </dgm:prSet>
      <dgm:spPr/>
      <dgm:t>
        <a:bodyPr/>
        <a:lstStyle/>
        <a:p>
          <a:endParaRPr lang="zh-CN" altLang="en-US"/>
        </a:p>
      </dgm:t>
    </dgm:pt>
    <dgm:pt modelId="{56CFDF40-F63E-4098-BCB6-64AF9772D81B}" type="pres">
      <dgm:prSet presAssocID="{87C31105-7039-4C39-9532-1B0B9FFF0CD4}" presName="sibTrans" presStyleLbl="sibTrans1D1" presStyleIdx="3" presStyleCnt="5"/>
      <dgm:spPr/>
      <dgm:t>
        <a:bodyPr/>
        <a:lstStyle/>
        <a:p>
          <a:endParaRPr lang="zh-CN" altLang="en-US"/>
        </a:p>
      </dgm:t>
    </dgm:pt>
    <dgm:pt modelId="{59F382BA-3653-46AA-8459-0E6B04861E4D}" type="pres">
      <dgm:prSet presAssocID="{87C31105-7039-4C39-9532-1B0B9FFF0CD4}" presName="connectorText" presStyleLbl="sibTrans1D1" presStyleIdx="3" presStyleCnt="5"/>
      <dgm:spPr/>
      <dgm:t>
        <a:bodyPr/>
        <a:lstStyle/>
        <a:p>
          <a:endParaRPr lang="zh-CN" altLang="en-US"/>
        </a:p>
      </dgm:t>
    </dgm:pt>
    <dgm:pt modelId="{9355F099-AA41-4A76-A9AA-73265823C7BB}" type="pres">
      <dgm:prSet presAssocID="{AF7B3081-BBAB-403C-ACD8-9F691863EC61}" presName="node" presStyleLbl="node1" presStyleIdx="4" presStyleCnt="6">
        <dgm:presLayoutVars>
          <dgm:bulletEnabled val="1"/>
        </dgm:presLayoutVars>
      </dgm:prSet>
      <dgm:spPr/>
      <dgm:t>
        <a:bodyPr/>
        <a:lstStyle/>
        <a:p>
          <a:endParaRPr lang="zh-CN" altLang="en-US"/>
        </a:p>
      </dgm:t>
    </dgm:pt>
    <dgm:pt modelId="{343DB177-C267-4D08-B286-38F20E65E576}" type="pres">
      <dgm:prSet presAssocID="{0E15404E-13DE-4095-8781-C635A941D94E}" presName="sibTrans" presStyleLbl="sibTrans1D1" presStyleIdx="4" presStyleCnt="5"/>
      <dgm:spPr/>
      <dgm:t>
        <a:bodyPr/>
        <a:lstStyle/>
        <a:p>
          <a:endParaRPr lang="zh-CN" altLang="en-US"/>
        </a:p>
      </dgm:t>
    </dgm:pt>
    <dgm:pt modelId="{138DA8C1-2070-46EC-8728-6FC08F8B2A06}" type="pres">
      <dgm:prSet presAssocID="{0E15404E-13DE-4095-8781-C635A941D94E}" presName="connectorText" presStyleLbl="sibTrans1D1" presStyleIdx="4" presStyleCnt="5"/>
      <dgm:spPr/>
      <dgm:t>
        <a:bodyPr/>
        <a:lstStyle/>
        <a:p>
          <a:endParaRPr lang="zh-CN" altLang="en-US"/>
        </a:p>
      </dgm:t>
    </dgm:pt>
    <dgm:pt modelId="{2181159B-BDE8-40A7-AB4C-7BC3918AAF1E}" type="pres">
      <dgm:prSet presAssocID="{D0592424-832B-4633-BD9B-7D7C0BB28206}" presName="node" presStyleLbl="node1" presStyleIdx="5" presStyleCnt="6">
        <dgm:presLayoutVars>
          <dgm:bulletEnabled val="1"/>
        </dgm:presLayoutVars>
      </dgm:prSet>
      <dgm:spPr/>
      <dgm:t>
        <a:bodyPr/>
        <a:lstStyle/>
        <a:p>
          <a:endParaRPr lang="zh-CN" altLang="en-US"/>
        </a:p>
      </dgm:t>
    </dgm:pt>
  </dgm:ptLst>
  <dgm:cxnLst>
    <dgm:cxn modelId="{63F5C99B-B530-4AFA-9691-37AA27B17296}" type="presOf" srcId="{D8656B3E-1773-47FA-A045-50F16E7A1FAF}" destId="{F85EB2AB-3B8D-457D-B121-22A7583D53F1}" srcOrd="0" destOrd="0" presId="urn:microsoft.com/office/officeart/2005/8/layout/bProcess3"/>
    <dgm:cxn modelId="{B427D025-1760-47A4-9CA8-1A4D193D46D5}" type="presOf" srcId="{970A9AB3-39C6-474D-86E7-9AF4ED3A93BC}" destId="{D2B42D17-14CB-4950-B9CE-1E382D68B236}" srcOrd="0" destOrd="0" presId="urn:microsoft.com/office/officeart/2005/8/layout/bProcess3"/>
    <dgm:cxn modelId="{2C185FFC-5FF1-41AE-B0FA-A641FB0DF53D}" type="presOf" srcId="{CE550271-B7AF-41B0-BA7E-8DCAB89E9969}" destId="{DB3097E2-3ADC-4CF3-993B-AEBBC36A4C55}" srcOrd="0" destOrd="0" presId="urn:microsoft.com/office/officeart/2005/8/layout/bProcess3"/>
    <dgm:cxn modelId="{119067A6-8F72-4E74-B720-8EB274CC346B}" srcId="{CE550271-B7AF-41B0-BA7E-8DCAB89E9969}" destId="{D0592424-832B-4633-BD9B-7D7C0BB28206}" srcOrd="5" destOrd="0" parTransId="{E4BEB749-1541-44E9-9A81-6BF1772E90EA}" sibTransId="{76F76128-A721-441E-96C5-3B4DE6A7CD61}"/>
    <dgm:cxn modelId="{9495F394-1165-46CF-8E4E-65B891975E68}" type="presOf" srcId="{848061E1-F1F3-444A-A494-842103C45398}" destId="{EC7EF28F-CC30-4E42-9271-E8A0D0765CD7}" srcOrd="0" destOrd="0" presId="urn:microsoft.com/office/officeart/2005/8/layout/bProcess3"/>
    <dgm:cxn modelId="{206453B6-5F21-41E1-960D-20E2E93A7127}" type="presOf" srcId="{1688545B-FC1D-48D2-8223-885A272994E4}" destId="{36C4665A-046E-4F90-894E-CC9217FD6CB1}" srcOrd="1" destOrd="0" presId="urn:microsoft.com/office/officeart/2005/8/layout/bProcess3"/>
    <dgm:cxn modelId="{96408791-5007-48BC-8405-2DA9E2C1E712}" type="presOf" srcId="{D0592424-832B-4633-BD9B-7D7C0BB28206}" destId="{2181159B-BDE8-40A7-AB4C-7BC3918AAF1E}" srcOrd="0" destOrd="0" presId="urn:microsoft.com/office/officeart/2005/8/layout/bProcess3"/>
    <dgm:cxn modelId="{23B3C47D-A08E-4FF9-808D-ED6B892385BF}" type="presOf" srcId="{970A9AB3-39C6-474D-86E7-9AF4ED3A93BC}" destId="{B9E554CF-37C3-4F71-A5C4-008FCF1B977B}" srcOrd="1" destOrd="0" presId="urn:microsoft.com/office/officeart/2005/8/layout/bProcess3"/>
    <dgm:cxn modelId="{785BCFC9-71C8-4E21-AD72-451410AEC4CC}" type="presOf" srcId="{97B8A92D-6C7C-4DB2-84A2-561D02D312A3}" destId="{436D8F32-724F-44B2-BA3C-352F680AF923}" srcOrd="0" destOrd="0" presId="urn:microsoft.com/office/officeart/2005/8/layout/bProcess3"/>
    <dgm:cxn modelId="{05878661-335F-42BB-A9C4-D46D5526ED2B}" type="presOf" srcId="{5B5E49D6-696E-40F2-8620-FDA4293CA300}" destId="{DC7324EC-06BB-4F8A-9076-08D79084529F}" srcOrd="0" destOrd="0" presId="urn:microsoft.com/office/officeart/2005/8/layout/bProcess3"/>
    <dgm:cxn modelId="{F0BFADBD-3662-4442-B23B-A157FDA29497}" type="presOf" srcId="{AF7B3081-BBAB-403C-ACD8-9F691863EC61}" destId="{9355F099-AA41-4A76-A9AA-73265823C7BB}" srcOrd="0" destOrd="0" presId="urn:microsoft.com/office/officeart/2005/8/layout/bProcess3"/>
    <dgm:cxn modelId="{30CDD380-9A42-4153-9C63-9455EB2C18AD}" srcId="{CE550271-B7AF-41B0-BA7E-8DCAB89E9969}" destId="{BCE26AEF-B02B-4869-9A3D-8D91579B2215}" srcOrd="0" destOrd="0" parTransId="{919F7217-1AB2-46A8-BE31-3AC9DC94EFBF}" sibTransId="{1688545B-FC1D-48D2-8223-885A272994E4}"/>
    <dgm:cxn modelId="{D7FC405A-38A6-49A8-8765-883D623D7521}" srcId="{CE550271-B7AF-41B0-BA7E-8DCAB89E9969}" destId="{848061E1-F1F3-444A-A494-842103C45398}" srcOrd="2" destOrd="0" parTransId="{D1636BED-EDA4-4520-9899-2914ABA7E287}" sibTransId="{97B8A92D-6C7C-4DB2-84A2-561D02D312A3}"/>
    <dgm:cxn modelId="{8536E5CA-6D12-48B7-9760-B3E5E2EF71AF}" type="presOf" srcId="{87C31105-7039-4C39-9532-1B0B9FFF0CD4}" destId="{59F382BA-3653-46AA-8459-0E6B04861E4D}" srcOrd="1" destOrd="0" presId="urn:microsoft.com/office/officeart/2005/8/layout/bProcess3"/>
    <dgm:cxn modelId="{FB0BA46F-ED7B-4F87-B874-F132963D739C}" type="presOf" srcId="{1688545B-FC1D-48D2-8223-885A272994E4}" destId="{DD561DAE-0B22-45AB-AD4A-509B8249A181}" srcOrd="0" destOrd="0" presId="urn:microsoft.com/office/officeart/2005/8/layout/bProcess3"/>
    <dgm:cxn modelId="{0BA20125-DDB4-4730-A6DE-861C559FFCA9}" srcId="{CE550271-B7AF-41B0-BA7E-8DCAB89E9969}" destId="{AF7B3081-BBAB-403C-ACD8-9F691863EC61}" srcOrd="4" destOrd="0" parTransId="{46845D45-6E05-4671-881F-472DC625F01F}" sibTransId="{0E15404E-13DE-4095-8781-C635A941D94E}"/>
    <dgm:cxn modelId="{FE7216AB-0EB2-49DC-B1CB-30F57D71A1C3}" type="presOf" srcId="{87C31105-7039-4C39-9532-1B0B9FFF0CD4}" destId="{56CFDF40-F63E-4098-BCB6-64AF9772D81B}" srcOrd="0" destOrd="0" presId="urn:microsoft.com/office/officeart/2005/8/layout/bProcess3"/>
    <dgm:cxn modelId="{F078A76C-8CB4-4C07-A0A4-DF00C7D62FF9}" srcId="{CE550271-B7AF-41B0-BA7E-8DCAB89E9969}" destId="{D8656B3E-1773-47FA-A045-50F16E7A1FAF}" srcOrd="1" destOrd="0" parTransId="{FE53E990-BC83-408E-AE22-CBDD952C2339}" sibTransId="{970A9AB3-39C6-474D-86E7-9AF4ED3A93BC}"/>
    <dgm:cxn modelId="{8EC0781F-6FE4-4E10-A18A-38EDA88569AB}" type="presOf" srcId="{0E15404E-13DE-4095-8781-C635A941D94E}" destId="{138DA8C1-2070-46EC-8728-6FC08F8B2A06}" srcOrd="1" destOrd="0" presId="urn:microsoft.com/office/officeart/2005/8/layout/bProcess3"/>
    <dgm:cxn modelId="{7332E6A0-E375-497D-8557-A35309EAACCC}" type="presOf" srcId="{BCE26AEF-B02B-4869-9A3D-8D91579B2215}" destId="{1DA5C47F-FB1F-44B9-8CDA-DE7B967087CA}" srcOrd="0" destOrd="0" presId="urn:microsoft.com/office/officeart/2005/8/layout/bProcess3"/>
    <dgm:cxn modelId="{F96268B0-714F-4A18-87C7-39693C626559}" type="presOf" srcId="{97B8A92D-6C7C-4DB2-84A2-561D02D312A3}" destId="{69936D44-5969-4B84-AE67-19405DB7D672}" srcOrd="1" destOrd="0" presId="urn:microsoft.com/office/officeart/2005/8/layout/bProcess3"/>
    <dgm:cxn modelId="{2DC3E2E5-F2C4-423E-BFD4-FBFCA1A02F0A}" srcId="{CE550271-B7AF-41B0-BA7E-8DCAB89E9969}" destId="{5B5E49D6-696E-40F2-8620-FDA4293CA300}" srcOrd="3" destOrd="0" parTransId="{3955D03C-58D7-4C94-A7B0-EE93C0D66DC2}" sibTransId="{87C31105-7039-4C39-9532-1B0B9FFF0CD4}"/>
    <dgm:cxn modelId="{3A8B79EB-7231-41FA-81D5-EC582C134278}" type="presOf" srcId="{0E15404E-13DE-4095-8781-C635A941D94E}" destId="{343DB177-C267-4D08-B286-38F20E65E576}" srcOrd="0" destOrd="0" presId="urn:microsoft.com/office/officeart/2005/8/layout/bProcess3"/>
    <dgm:cxn modelId="{27A22E2A-631E-4AF4-B8A5-09029F5BB386}" type="presParOf" srcId="{DB3097E2-3ADC-4CF3-993B-AEBBC36A4C55}" destId="{1DA5C47F-FB1F-44B9-8CDA-DE7B967087CA}" srcOrd="0" destOrd="0" presId="urn:microsoft.com/office/officeart/2005/8/layout/bProcess3"/>
    <dgm:cxn modelId="{B446C4C8-F8CF-4386-A000-51CDDEB3364B}" type="presParOf" srcId="{DB3097E2-3ADC-4CF3-993B-AEBBC36A4C55}" destId="{DD561DAE-0B22-45AB-AD4A-509B8249A181}" srcOrd="1" destOrd="0" presId="urn:microsoft.com/office/officeart/2005/8/layout/bProcess3"/>
    <dgm:cxn modelId="{8BD0447C-A231-4423-8C11-08786AA81E27}" type="presParOf" srcId="{DD561DAE-0B22-45AB-AD4A-509B8249A181}" destId="{36C4665A-046E-4F90-894E-CC9217FD6CB1}" srcOrd="0" destOrd="0" presId="urn:microsoft.com/office/officeart/2005/8/layout/bProcess3"/>
    <dgm:cxn modelId="{890FF07F-6FD7-467E-ADC2-51F2E6724F04}" type="presParOf" srcId="{DB3097E2-3ADC-4CF3-993B-AEBBC36A4C55}" destId="{F85EB2AB-3B8D-457D-B121-22A7583D53F1}" srcOrd="2" destOrd="0" presId="urn:microsoft.com/office/officeart/2005/8/layout/bProcess3"/>
    <dgm:cxn modelId="{47F39717-5DEB-4D7E-A586-F99228FDA411}" type="presParOf" srcId="{DB3097E2-3ADC-4CF3-993B-AEBBC36A4C55}" destId="{D2B42D17-14CB-4950-B9CE-1E382D68B236}" srcOrd="3" destOrd="0" presId="urn:microsoft.com/office/officeart/2005/8/layout/bProcess3"/>
    <dgm:cxn modelId="{53BA7112-0D3B-4639-8B7F-719BF8F46058}" type="presParOf" srcId="{D2B42D17-14CB-4950-B9CE-1E382D68B236}" destId="{B9E554CF-37C3-4F71-A5C4-008FCF1B977B}" srcOrd="0" destOrd="0" presId="urn:microsoft.com/office/officeart/2005/8/layout/bProcess3"/>
    <dgm:cxn modelId="{640F8F85-B483-430F-8966-7F79B99CB52B}" type="presParOf" srcId="{DB3097E2-3ADC-4CF3-993B-AEBBC36A4C55}" destId="{EC7EF28F-CC30-4E42-9271-E8A0D0765CD7}" srcOrd="4" destOrd="0" presId="urn:microsoft.com/office/officeart/2005/8/layout/bProcess3"/>
    <dgm:cxn modelId="{B61BEAB7-CCA6-434E-8E88-76C135750779}" type="presParOf" srcId="{DB3097E2-3ADC-4CF3-993B-AEBBC36A4C55}" destId="{436D8F32-724F-44B2-BA3C-352F680AF923}" srcOrd="5" destOrd="0" presId="urn:microsoft.com/office/officeart/2005/8/layout/bProcess3"/>
    <dgm:cxn modelId="{2BB7ABE1-B783-4159-867A-CDF32A79877B}" type="presParOf" srcId="{436D8F32-724F-44B2-BA3C-352F680AF923}" destId="{69936D44-5969-4B84-AE67-19405DB7D672}" srcOrd="0" destOrd="0" presId="urn:microsoft.com/office/officeart/2005/8/layout/bProcess3"/>
    <dgm:cxn modelId="{3F0170EB-F648-4C30-99C1-F49265929253}" type="presParOf" srcId="{DB3097E2-3ADC-4CF3-993B-AEBBC36A4C55}" destId="{DC7324EC-06BB-4F8A-9076-08D79084529F}" srcOrd="6" destOrd="0" presId="urn:microsoft.com/office/officeart/2005/8/layout/bProcess3"/>
    <dgm:cxn modelId="{B9619E0C-2E4C-448E-9DED-0ECA8821E71E}" type="presParOf" srcId="{DB3097E2-3ADC-4CF3-993B-AEBBC36A4C55}" destId="{56CFDF40-F63E-4098-BCB6-64AF9772D81B}" srcOrd="7" destOrd="0" presId="urn:microsoft.com/office/officeart/2005/8/layout/bProcess3"/>
    <dgm:cxn modelId="{C8E9AB68-8B63-4C98-A779-B1CD7A508B08}" type="presParOf" srcId="{56CFDF40-F63E-4098-BCB6-64AF9772D81B}" destId="{59F382BA-3653-46AA-8459-0E6B04861E4D}" srcOrd="0" destOrd="0" presId="urn:microsoft.com/office/officeart/2005/8/layout/bProcess3"/>
    <dgm:cxn modelId="{9677D403-71C8-40B0-B9AD-35E8D7B9840B}" type="presParOf" srcId="{DB3097E2-3ADC-4CF3-993B-AEBBC36A4C55}" destId="{9355F099-AA41-4A76-A9AA-73265823C7BB}" srcOrd="8" destOrd="0" presId="urn:microsoft.com/office/officeart/2005/8/layout/bProcess3"/>
    <dgm:cxn modelId="{C71D5140-ED27-4A9E-BC2F-05D020F875C2}" type="presParOf" srcId="{DB3097E2-3ADC-4CF3-993B-AEBBC36A4C55}" destId="{343DB177-C267-4D08-B286-38F20E65E576}" srcOrd="9" destOrd="0" presId="urn:microsoft.com/office/officeart/2005/8/layout/bProcess3"/>
    <dgm:cxn modelId="{C47285F3-AA5F-4F9D-BF5E-9C89C343346D}" type="presParOf" srcId="{343DB177-C267-4D08-B286-38F20E65E576}" destId="{138DA8C1-2070-46EC-8728-6FC08F8B2A06}" srcOrd="0" destOrd="0" presId="urn:microsoft.com/office/officeart/2005/8/layout/bProcess3"/>
    <dgm:cxn modelId="{75006CF9-B89C-4E21-857A-184106C274B9}" type="presParOf" srcId="{DB3097E2-3ADC-4CF3-993B-AEBBC36A4C55}" destId="{2181159B-BDE8-40A7-AB4C-7BC3918AAF1E}" srcOrd="10" destOrd="0" presId="urn:microsoft.com/office/officeart/2005/8/layout/bProcess3"/>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layout1.xml><?xml version="1.0" encoding="utf-8"?>
<dgm:layoutDef xmlns:dgm="http://schemas.openxmlformats.org/drawingml/2006/diagram" xmlns:a="http://schemas.openxmlformats.org/drawingml/2006/main" uniqueId="urn:microsoft.com/office/officeart/2005/8/layout/process5">
  <dgm:title val=""/>
  <dgm:desc val=""/>
  <dgm:catLst>
    <dgm:cat type="process" pri="17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self" func="var" arg="dir" op="equ" val="norm">
        <dgm:alg type="snake">
          <dgm:param type="grDir" val="tL"/>
          <dgm:param type="flowDir" val="row"/>
          <dgm:param type="contDir" val="revDir"/>
          <dgm:param type="bkpt" val="endCnv"/>
        </dgm:alg>
      </dgm:if>
      <dgm:else name="Name2">
        <dgm:alg type="snake">
          <dgm:param type="grDir" val="tR"/>
          <dgm:param type="flowDir" val="row"/>
          <dgm:param type="contDir" val="rev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4"/>
      <dgm:constr type="sp" refType="w" refFor="ch" refForName="sibTrans"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8/layout/RadialCluster">
  <dgm:title val=""/>
  <dgm:desc val=""/>
  <dgm:catLst>
    <dgm:cat type="relationship" pri="19500"/>
    <dgm:cat type="cycle" pri="15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useDef="1">
    <dgm:dataModel>
      <dgm:ptLst/>
      <dgm:bg/>
      <dgm:whole/>
    </dgm:dataModel>
  </dgm:styleData>
  <dgm:clrData useDef="1">
    <dgm:dataModel>
      <dgm:ptLst/>
      <dgm:bg/>
      <dgm:whole/>
    </dgm:dataModel>
  </dgm:clrData>
  <dgm:layoutNode name="Name0">
    <dgm:varLst>
      <dgm:chMax val="1"/>
      <dgm:chPref val="1"/>
      <dgm:dir/>
      <dgm:animOne val="branch"/>
      <dgm:animLvl val="lvl"/>
    </dgm:varLst>
    <dgm:alg type="composite">
      <dgm:param type="ar" val="1.00"/>
    </dgm:alg>
    <dgm:shape xmlns:r="http://schemas.openxmlformats.org/officeDocument/2006/relationships" r:blip="">
      <dgm:adjLst/>
    </dgm:shape>
    <dgm:choose name="Name1">
      <dgm:if name="Name2" func="var" arg="dir" op="equ" val="norm">
        <dgm:choose name="Name3">
          <dgm:if name="Name4" axis="ch ch" ptType="node node" cnt="1 0" func="cnt" op="equ" val="1">
            <dgm:constrLst>
              <dgm:constr type="l" for="ch" forName="textCenter"/>
              <dgm:constr type="ctrY" for="ch" forName="textCenter" refType="h" fact="0.5"/>
              <dgm:constr type="w" for="ch" forName="textCenter" refType="w" fact="0.32"/>
              <dgm:constr type="h" for="ch" forName="textCenter" refType="w" refFor="ch" refForName="textCenter"/>
              <dgm:constr type="r" for="ch" forName="cycle_1" refType="w"/>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5" axis="ch ch" ptType="node node" cnt="1 0"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6" axis="ch ch" ptType="node node" cnt="1 0" func="cnt" op="equ" val="3">
            <dgm:choose name="Name7">
              <dgm:if name="Name8" axis="ch ch ch" ptType="node node node" st="1 2 0" cnt="1 1 0" func="cnt" op="equ" val="1">
                <dgm:choose name="Name9">
                  <dgm:if name="Name10"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12">
                <dgm:choose name="Name13">
                  <dgm:if name="Name14"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5">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16" axis="ch ch" ptType="node node" cnt="1 0"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r" for="ch" forName="cycle_2" refType="w"/>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l" for="ch" forName="cycle_4"/>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17" axis="ch ch" ptType="node node" cnt="1 0"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24"/>
              <dgm:constr type="w" for="ch" forName="cycle_2" refType="w" fact="0.33"/>
              <dgm:constr type="h" for="ch" forName="cycle_2" refType="w" refFor="ch" refForName="cycle_2"/>
              <dgm:constr type="r" for="ch" forName="cycle_3" refType="w" fact="0.89"/>
              <dgm:constr type="b" for="ch" forName="cycle_3" refType="h"/>
              <dgm:constr type="w" for="ch" forName="cycle_3" refType="w" fact="0.33"/>
              <dgm:constr type="h" for="ch" forName="cycle_3" refType="w" refFor="ch" refForName="cycle_3"/>
              <dgm:constr type="l" for="ch" forName="cycle_4" refType="w" fact="0.11"/>
              <dgm:constr type="b" for="ch" forName="cycle_4" refType="h"/>
              <dgm:constr type="w" for="ch" forName="cycle_4" refType="w" fact="0.33"/>
              <dgm:constr type="h" for="ch" forName="cycle_4" refType="w" refFor="ch" refForName="cycle_4"/>
              <dgm:constr type="l" for="ch" forName="cycle_5"/>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18" axis="ch ch" ptType="node node" cnt="1 0"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17"/>
              <dgm:constr type="w" for="ch" forName="cycle_2" refType="w" fact="0.33"/>
              <dgm:constr type="h" for="ch" forName="cycle_2" refType="w" refFor="ch" refForName="cycle_2"/>
              <dgm:constr type="r" for="ch" forName="cycle_3" refType="w"/>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l" for="ch" forName="cycle_5"/>
              <dgm:constr type="b" for="ch" forName="cycle_5" refType="h" fact="0.83"/>
              <dgm:constr type="w" for="ch" forName="cycle_5" refType="w" fact="0.33"/>
              <dgm:constr type="h" for="ch" forName="cycle_5" refType="w" refFor="ch" refForName="cycle_5"/>
              <dgm:constr type="l" for="ch" forName="cycle_6"/>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19">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r" for="ch" forName="cycle_2" refType="w" fact="0.938"/>
              <dgm:constr type="t" for="ch" forName="cycle_2" refType="h" fact="0.141"/>
              <dgm:constr type="w" for="ch" forName="cycle_2" refType="w" fact="0.263"/>
              <dgm:constr type="h" for="ch" forName="cycle_2" refType="w" refFor="ch" refForName="cycle_2"/>
              <dgm:constr type="r" for="ch" forName="cycle_3" refType="w"/>
              <dgm:constr type="b" for="ch" forName="cycle_3" refType="h" fact="0.74"/>
              <dgm:constr type="w" for="ch" forName="cycle_3" refType="w" fact="0.263"/>
              <dgm:constr type="h" for="ch" forName="cycle_3" refType="w" refFor="ch" refForName="cycle_3"/>
              <dgm:constr type="r" for="ch" forName="cycle_4" refType="w" fact="0.8"/>
              <dgm:constr type="b" for="ch" forName="cycle_4" refType="h"/>
              <dgm:constr type="w" for="ch" forName="cycle_4" refType="w" fact="0.263"/>
              <dgm:constr type="h" for="ch" forName="cycle_4" refType="w" refFor="ch" refForName="cycle_4"/>
              <dgm:constr type="l" for="ch" forName="cycle_5" refType="w" fact="0.2"/>
              <dgm:constr type="b" for="ch" forName="cycle_5" refType="h"/>
              <dgm:constr type="w" for="ch" forName="cycle_5" refType="w" fact="0.263"/>
              <dgm:constr type="h" for="ch" forName="cycle_5" refType="w" refFor="ch" refForName="cycle_5"/>
              <dgm:constr type="l" for="ch" forName="cycle_6"/>
              <dgm:constr type="b" for="ch" forName="cycle_6" refType="h" fact="0.74"/>
              <dgm:constr type="w" for="ch" forName="cycle_6" refType="w" fact="0.263"/>
              <dgm:constr type="h" for="ch" forName="cycle_6" refType="w" refFor="ch" refForName="cycle_6"/>
              <dgm:constr type="l" for="ch" forName="cycle_7" refType="w" fact="0.062"/>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if>
      <dgm:else name="Name20">
        <dgm:choose name="Name21">
          <dgm:if name="Name22" axis="ch ch" ptType="node node" func="cnt" op="equ" val="1">
            <dgm:constrLst>
              <dgm:constr type="r" for="ch" forName="textCenter" refType="w"/>
              <dgm:constr type="ctrY" for="ch" forName="textCenter" refType="h" fact="0.5"/>
              <dgm:constr type="w" for="ch" forName="textCenter" refType="w" fact="0.32"/>
              <dgm:constr type="h" for="ch" forName="textCenter" refType="w" refFor="ch" refForName="textCenter"/>
              <dgm:constr type="l" for="ch" forName="cycle_1"/>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23" axis="ch ch" ptType="node node"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24" axis="ch ch" ptType="node node" func="cnt" op="equ" val="3">
            <dgm:choose name="Name25">
              <dgm:if name="Name26" axis="ch ch ch" ptType="node node node" st="1 2 0" cnt="1 1 0" func="cnt" op="equ" val="1">
                <dgm:choose name="Name27">
                  <dgm:if name="Name28"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29">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30">
                <dgm:choose name="Name31">
                  <dgm:if name="Name32"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33">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34" axis="ch ch" ptType="node node"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l" for="ch" forName="cycle_2"/>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r" for="ch" forName="cycle_4" refType="w"/>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35" axis="ch ch" ptType="node node"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24"/>
              <dgm:constr type="w" for="ch" forName="cycle_2" refType="w" fact="0.33"/>
              <dgm:constr type="h" for="ch" forName="cycle_2" refType="w" refFor="ch" refForName="cycle_2"/>
              <dgm:constr type="l" for="ch" forName="cycle_3" refType="w" fact="0.11"/>
              <dgm:constr type="b" for="ch" forName="cycle_3" refType="h"/>
              <dgm:constr type="w" for="ch" forName="cycle_3" refType="w" fact="0.33"/>
              <dgm:constr type="h" for="ch" forName="cycle_3" refType="w" refFor="ch" refForName="cycle_3"/>
              <dgm:constr type="r" for="ch" forName="cycle_4" refType="w" fact="0.89"/>
              <dgm:constr type="b" for="ch" forName="cycle_4" refType="h"/>
              <dgm:constr type="w" for="ch" forName="cycle_4" refType="w" fact="0.33"/>
              <dgm:constr type="h" for="ch" forName="cycle_4" refType="w" refFor="ch" refForName="cycle_4"/>
              <dgm:constr type="r" for="ch" forName="cycle_5" refType="w"/>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36" axis="ch ch" ptType="node node"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17"/>
              <dgm:constr type="w" for="ch" forName="cycle_2" refType="w" fact="0.33"/>
              <dgm:constr type="h" for="ch" forName="cycle_2" refType="w" refFor="ch" refForName="cycle_2"/>
              <dgm:constr type="l" for="ch" forName="cycle_3"/>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r" for="ch" forName="cycle_5" refType="w"/>
              <dgm:constr type="b" for="ch" forName="cycle_5" refType="h" fact="0.83"/>
              <dgm:constr type="w" for="ch" forName="cycle_5" refType="w" fact="0.33"/>
              <dgm:constr type="h" for="ch" forName="cycle_5" refType="w" refFor="ch" refForName="cycle_5"/>
              <dgm:constr type="r" for="ch" forName="cycle_6" refType="w"/>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37">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l" for="ch" forName="cycle_2" refType="w" fact="0.062"/>
              <dgm:constr type="t" for="ch" forName="cycle_2" refType="h" fact="0.141"/>
              <dgm:constr type="w" for="ch" forName="cycle_2" refType="w" fact="0.263"/>
              <dgm:constr type="h" for="ch" forName="cycle_2" refType="w" refFor="ch" refForName="cycle_2"/>
              <dgm:constr type="l" for="ch" forName="cycle_3"/>
              <dgm:constr type="b" for="ch" forName="cycle_3" refType="h" fact="0.74"/>
              <dgm:constr type="w" for="ch" forName="cycle_3" refType="w" fact="0.263"/>
              <dgm:constr type="h" for="ch" forName="cycle_3" refType="w" refFor="ch" refForName="cycle_3"/>
              <dgm:constr type="l" for="ch" forName="cycle_4" refType="w" fact="0.2"/>
              <dgm:constr type="b" for="ch" forName="cycle_4" refType="h"/>
              <dgm:constr type="w" for="ch" forName="cycle_4" refType="w" fact="0.263"/>
              <dgm:constr type="h" for="ch" forName="cycle_4" refType="w" refFor="ch" refForName="cycle_4"/>
              <dgm:constr type="r" for="ch" forName="cycle_5" refType="w" fact="0.8"/>
              <dgm:constr type="b" for="ch" forName="cycle_5" refType="h"/>
              <dgm:constr type="w" for="ch" forName="cycle_5" refType="w" fact="0.263"/>
              <dgm:constr type="h" for="ch" forName="cycle_5" refType="w" refFor="ch" refForName="cycle_5"/>
              <dgm:constr type="r" for="ch" forName="cycle_6" refType="w"/>
              <dgm:constr type="b" for="ch" forName="cycle_6" refType="h" fact="0.74"/>
              <dgm:constr type="w" for="ch" forName="cycle_6" refType="w" fact="0.263"/>
              <dgm:constr type="h" for="ch" forName="cycle_6" refType="w" refFor="ch" refForName="cycle_6"/>
              <dgm:constr type="r" for="ch" forName="cycle_7" refType="w" fact="0.938"/>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else>
    </dgm:choose>
    <dgm:forEach name="Name38" axis="ch" ptType="node" cnt="1">
      <dgm:choose name="Name39">
        <dgm:if name="Name40" axis="des" func="maxDepth" op="lte" val="1">
          <dgm:layoutNode name="singleCycle">
            <dgm:choose name="Name41">
              <dgm:if name="Name42" axis="ch" ptType="node" func="cnt" op="equ" val="1">
                <dgm:choose name="Name43">
                  <dgm:if name="Name44" func="var" arg="dir" op="equ" val="norm">
                    <dgm:alg type="cycle">
                      <dgm:param type="stAng" val="90"/>
                      <dgm:param type="ctrShpMap" val="fNode"/>
                    </dgm:alg>
                  </dgm:if>
                  <dgm:else name="Name45">
                    <dgm:alg type="cycle">
                      <dgm:param type="stAng" val="-90"/>
                      <dgm:param type="spanAng" val="-360"/>
                      <dgm:param type="ctrShpMap" val="fNode"/>
                    </dgm:alg>
                  </dgm:else>
                </dgm:choose>
              </dgm:if>
              <dgm:else name="Name46">
                <dgm:choose name="Name47">
                  <dgm:if name="Name48" func="var" arg="dir" op="equ" val="norm">
                    <dgm:alg type="cycle">
                      <dgm:param type="ctrShpMap" val="fNode"/>
                    </dgm:alg>
                  </dgm:if>
                  <dgm:else name="Name49">
                    <dgm:alg type="cycle">
                      <dgm:param type="spanAng" val="-360"/>
                      <dgm:param type="ctrShpMap" val="fNode"/>
                    </dgm:alg>
                  </dgm:else>
                </dgm:choose>
              </dgm:else>
            </dgm:choose>
            <dgm:shape xmlns:r="http://schemas.openxmlformats.org/officeDocument/2006/relationships" r:blip="">
              <dgm:adjLst/>
            </dgm:shape>
            <dgm:presOf/>
            <dgm:choose name="Name50">
              <dgm:if name="Name51" axis="ch" ptType="node" func="cnt" op="equ" val="0">
                <dgm:constrLst>
                  <dgm:constr type="w" for="ch" forName="singleCenter" refType="w"/>
                  <dgm:constr type="h" for="ch" forName="singleCenter" refType="w" refFor="ch" refForName="singleCenter"/>
                </dgm:constrLst>
              </dgm:if>
              <dgm:if name="Name52" axis="ch" ptType="node" func="cnt" op="equ" val="1">
                <dgm:constrLst>
                  <dgm:constr type="w" for="ch" forName="singleCenter" refType="w" fact="0.5"/>
                  <dgm:constr type="h" for="ch" forName="singleCenter" refType="w" refFor="ch" refForName="singleCenter"/>
                  <dgm:constr type="userS" for="ch" ptType="node" refType="w" refFor="ch" refForName="singleCenter" fact="0.67"/>
                </dgm:constrLst>
              </dgm:if>
              <dgm:else name="Name53">
                <dgm:constrLst>
                  <dgm:constr type="w" for="ch" forName="singleCenter" refType="w" fact="0.3"/>
                  <dgm:constr type="h" for="ch" forName="singleCenter" refType="w" refFor="ch" refForName="singleCenter"/>
                  <dgm:constr type="userS" for="ch" ptType="node" refType="w" refFor="ch" refForName="singleCenter" fact="0.67"/>
                </dgm:constrLst>
              </dgm:else>
            </dgm:choose>
            <dgm:layoutNode name="singleCenter" styleLbl="node1">
              <dgm:varLst>
                <dgm:chMax val="7"/>
                <dgm:chPref val="7"/>
              </dgm:varLst>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54" axis="ch" cnt="21">
              <dgm:forEach name="Name55" axis="self" ptType="parTrans">
                <dgm:layoutNode name="Name5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57" axis="self" ptType="node">
                <dgm:layoutNode name="text0"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layoutNode>
        </dgm:if>
        <dgm:else name="Name58">
          <dgm:layoutNode name="textCenter" styleLbl="node1">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choose name="Name59">
            <dgm:if name="Name60" axis="ch" ptType="node" func="cnt" op="gte" val="1">
              <dgm:layoutNode name="cycle_1">
                <dgm:choose name="Name61">
                  <dgm:if name="Name62" func="var" arg="dir" op="equ" val="norm">
                    <dgm:choose name="Name63">
                      <dgm:if name="Name64" axis="ch" ptType="node" func="cnt" op="equ" val="1">
                        <dgm:choose name="Name65">
                          <dgm:if name="Name66" axis="ch ch" ptType="node node" st="1 1" cnt="1 0" func="cnt" op="equ" val="1">
                            <dgm:alg type="cycle">
                              <dgm:param type="ctrShpMap" val="fNode"/>
                              <dgm:param type="stAng" val="90"/>
                            </dgm:alg>
                          </dgm:if>
                          <dgm:if name="Name67" axis="ch ch" ptType="node node" st="1 1" cnt="1 0" func="cnt" op="equ" val="2">
                            <dgm:alg type="cycle">
                              <dgm:param type="ctrShpMap" val="fNode"/>
                              <dgm:param type="stAng" val="45"/>
                              <dgm:param type="spanAng" val="90"/>
                            </dgm:alg>
                          </dgm:if>
                          <dgm:else name="Name68">
                            <dgm:alg type="cycle">
                              <dgm:param type="ctrShpMap" val="fNode"/>
                              <dgm:param type="stAng" val="0"/>
                              <dgm:param type="spanAng" val="180"/>
                            </dgm:alg>
                          </dgm:else>
                        </dgm:choose>
                      </dgm:if>
                      <dgm:if name="Name69" axis="ch" ptType="node" func="cnt" op="equ" val="2">
                        <dgm:choose name="Name70">
                          <dgm:if name="Name71" axis="ch ch" ptType="node node" st="1 1" cnt="1 0" func="cnt" op="equ" val="1">
                            <dgm:alg type="cycle">
                              <dgm:param type="ctrShpMap" val="fNode"/>
                              <dgm:param type="stAng" val="0"/>
                            </dgm:alg>
                          </dgm:if>
                          <dgm:if name="Name72" axis="ch ch" ptType="node node" st="1 1" cnt="1 0" func="cnt" op="equ" val="2">
                            <dgm:alg type="cycle">
                              <dgm:param type="ctrShpMap" val="fNode"/>
                              <dgm:param type="stAng" val="315"/>
                              <dgm:param type="spanAng" val="90"/>
                            </dgm:alg>
                          </dgm:if>
                          <dgm:else name="Name73">
                            <dgm:alg type="cycle">
                              <dgm:param type="ctrShpMap" val="fNode"/>
                              <dgm:param type="stAng" val="270"/>
                              <dgm:param type="spanAng" val="180"/>
                            </dgm:alg>
                          </dgm:else>
                        </dgm:choose>
                      </dgm:if>
                      <dgm:if name="Name74" axis="ch" ptType="node" func="cnt" op="equ" val="3">
                        <dgm:choose name="Name75">
                          <dgm:if name="Name76" axis="ch ch" ptType="node node" st="1 1" cnt="1 0" func="cnt" op="equ" val="1">
                            <dgm:alg type="cycle">
                              <dgm:param type="ctrShpMap" val="fNode"/>
                              <dgm:param type="stAng" val="0"/>
                            </dgm:alg>
                          </dgm:if>
                          <dgm:if name="Name77" axis="ch ch" ptType="node node" st="1 1" cnt="1 0" func="cnt" op="equ" val="2">
                            <dgm:alg type="cycle">
                              <dgm:param type="ctrShpMap" val="fNode"/>
                              <dgm:param type="stAng" val="315"/>
                              <dgm:param type="spanAng" val="90"/>
                            </dgm:alg>
                          </dgm:if>
                          <dgm:else name="Name78">
                            <dgm:alg type="cycle">
                              <dgm:param type="ctrShpMap" val="fNode"/>
                              <dgm:param type="stAng" val="270"/>
                              <dgm:param type="spanAng" val="180"/>
                            </dgm:alg>
                          </dgm:else>
                        </dgm:choose>
                      </dgm:if>
                      <dgm:if name="Name79" axis="ch" ptType="node" func="cnt" op="equ" val="4">
                        <dgm:choose name="Name80">
                          <dgm:if name="Name81" axis="ch ch" ptType="node node" st="1 1" cnt="1 0" func="cnt" op="equ" val="1">
                            <dgm:alg type="cycle">
                              <dgm:param type="ctrShpMap" val="fNode"/>
                              <dgm:param type="stAng" val="0"/>
                            </dgm:alg>
                          </dgm:if>
                          <dgm:if name="Name82" axis="ch ch" ptType="node node" st="1 1" cnt="1 0" func="cnt" op="equ" val="2">
                            <dgm:alg type="cycle">
                              <dgm:param type="ctrShpMap" val="fNode"/>
                              <dgm:param type="stAng" val="315"/>
                              <dgm:param type="spanAng" val="90"/>
                            </dgm:alg>
                          </dgm:if>
                          <dgm:else name="Name83">
                            <dgm:alg type="cycle">
                              <dgm:param type="ctrShpMap" val="fNode"/>
                              <dgm:param type="stAng" val="292.5"/>
                              <dgm:param type="spanAng" val="135"/>
                            </dgm:alg>
                          </dgm:else>
                        </dgm:choose>
                      </dgm:if>
                      <dgm:if name="Name84" axis="ch" ptType="node" func="cnt" op="equ" val="5">
                        <dgm:choose name="Name85">
                          <dgm:if name="Name86" axis="ch ch" ptType="node node" st="1 1" cnt="1 0" func="cnt" op="equ" val="1">
                            <dgm:alg type="cycle">
                              <dgm:param type="ctrShpMap" val="fNode"/>
                              <dgm:param type="stAng" val="0"/>
                            </dgm:alg>
                          </dgm:if>
                          <dgm:if name="Name87" axis="ch ch" ptType="node node" st="1 1" cnt="1 0" func="cnt" op="equ" val="2">
                            <dgm:alg type="cycle">
                              <dgm:param type="ctrShpMap" val="fNode"/>
                              <dgm:param type="stAng" val="315"/>
                              <dgm:param type="spanAng" val="90"/>
                            </dgm:alg>
                          </dgm:if>
                          <dgm:else name="Name88">
                            <dgm:alg type="cycle">
                              <dgm:param type="ctrShpMap" val="fNode"/>
                              <dgm:param type="stAng" val="0"/>
                              <dgm:param type="spanAng" val="360"/>
                            </dgm:alg>
                          </dgm:else>
                        </dgm:choose>
                      </dgm:if>
                      <dgm:if name="Name89" axis="ch" ptType="node" func="cnt" op="equ" val="6">
                        <dgm:choose name="Name90">
                          <dgm:if name="Name91" axis="ch ch" ptType="node node" st="1 1" cnt="1 0" func="cnt" op="equ" val="1">
                            <dgm:alg type="cycle">
                              <dgm:param type="ctrShpMap" val="fNode"/>
                              <dgm:param type="stAng" val="0"/>
                            </dgm:alg>
                          </dgm:if>
                          <dgm:if name="Name92" axis="ch ch" ptType="node node" st="1 1" cnt="1 0" func="cnt" op="equ" val="2">
                            <dgm:alg type="cycle">
                              <dgm:param type="ctrShpMap" val="fNode"/>
                              <dgm:param type="stAng" val="315"/>
                              <dgm:param type="spanAng" val="90"/>
                            </dgm:alg>
                          </dgm:if>
                          <dgm:else name="Name93">
                            <dgm:alg type="cycle">
                              <dgm:param type="ctrShpMap" val="fNode"/>
                              <dgm:param type="stAng" val="0"/>
                              <dgm:param type="spanAng" val="360"/>
                            </dgm:alg>
                          </dgm:else>
                        </dgm:choose>
                      </dgm:if>
                      <dgm:if name="Name94" axis="ch" ptType="node" func="cnt" op="gte" val="7">
                        <dgm:choose name="Name95">
                          <dgm:if name="Name96" axis="ch ch" ptType="node node" st="1 1" cnt="1 0" func="cnt" op="equ" val="1">
                            <dgm:alg type="cycle">
                              <dgm:param type="ctrShpMap" val="fNode"/>
                              <dgm:param type="stAng" val="0"/>
                            </dgm:alg>
                          </dgm:if>
                          <dgm:if name="Name97" axis="ch ch" ptType="node node" st="1 1" cnt="1 0" func="cnt" op="equ" val="2">
                            <dgm:alg type="cycle">
                              <dgm:param type="ctrShpMap" val="fNode"/>
                              <dgm:param type="stAng" val="315"/>
                              <dgm:param type="spanAng" val="90"/>
                            </dgm:alg>
                          </dgm:if>
                          <dgm:else name="Name98">
                            <dgm:alg type="cycle">
                              <dgm:param type="ctrShpMap" val="fNode"/>
                              <dgm:param type="stAng" val="0"/>
                              <dgm:param type="spanAng" val="360"/>
                            </dgm:alg>
                          </dgm:else>
                        </dgm:choose>
                      </dgm:if>
                      <dgm:else name="Name99"/>
                    </dgm:choose>
                  </dgm:if>
                  <dgm:else name="Name100">
                    <dgm:choose name="Name101">
                      <dgm:if name="Name102" axis="ch" ptType="node" func="cnt" op="equ" val="1">
                        <dgm:choose name="Name103">
                          <dgm:if name="Name104" axis="ch ch" ptType="node node" st="1 1" cnt="1 0" func="cnt" op="equ" val="1">
                            <dgm:alg type="cycle">
                              <dgm:param type="ctrShpMap" val="fNode"/>
                              <dgm:param type="stAng" val="270"/>
                            </dgm:alg>
                          </dgm:if>
                          <dgm:if name="Name105" axis="ch ch" ptType="node node" st="1 1" cnt="1 0" func="cnt" op="equ" val="2">
                            <dgm:alg type="cycle">
                              <dgm:param type="ctrShpMap" val="fNode"/>
                              <dgm:param type="stAng" val="315"/>
                              <dgm:param type="spanAng" val="-90"/>
                            </dgm:alg>
                          </dgm:if>
                          <dgm:else name="Name106">
                            <dgm:alg type="cycle">
                              <dgm:param type="ctrShpMap" val="fNode"/>
                              <dgm:param type="stAng" val="0"/>
                              <dgm:param type="spanAng" val="-180"/>
                            </dgm:alg>
                          </dgm:else>
                        </dgm:choose>
                      </dgm:if>
                      <dgm:if name="Name107" axis="ch" ptType="node" func="cnt" op="equ" val="2">
                        <dgm:choose name="Name108">
                          <dgm:if name="Name109" axis="ch ch" ptType="node node" st="1 1" cnt="1 0" func="cnt" op="equ" val="1">
                            <dgm:alg type="cycle">
                              <dgm:param type="ctrShpMap" val="fNode"/>
                              <dgm:param type="stAng" val="0"/>
                            </dgm:alg>
                          </dgm:if>
                          <dgm:if name="Name110" axis="ch ch" ptType="node node" st="1 1" cnt="1 0" func="cnt" op="equ" val="2">
                            <dgm:alg type="cycle">
                              <dgm:param type="ctrShpMap" val="fNode"/>
                              <dgm:param type="stAng" val="45"/>
                              <dgm:param type="spanAng" val="-90"/>
                            </dgm:alg>
                          </dgm:if>
                          <dgm:else name="Name111">
                            <dgm:alg type="cycle">
                              <dgm:param type="ctrShpMap" val="fNode"/>
                              <dgm:param type="stAng" val="90"/>
                              <dgm:param type="spanAng" val="-180"/>
                            </dgm:alg>
                          </dgm:else>
                        </dgm:choose>
                      </dgm:if>
                      <dgm:if name="Name112" axis="ch" ptType="node" func="cnt" op="equ" val="3">
                        <dgm:choose name="Name113">
                          <dgm:if name="Name114" axis="ch ch" ptType="node node" st="1 1" cnt="1 0" func="cnt" op="equ" val="1">
                            <dgm:alg type="cycle">
                              <dgm:param type="ctrShpMap" val="fNode"/>
                              <dgm:param type="stAng" val="0"/>
                            </dgm:alg>
                          </dgm:if>
                          <dgm:if name="Name115" axis="ch ch" ptType="node node" st="1 1" cnt="1 0" func="cnt" op="equ" val="2">
                            <dgm:alg type="cycle">
                              <dgm:param type="ctrShpMap" val="fNode"/>
                              <dgm:param type="stAng" val="45"/>
                              <dgm:param type="spanAng" val="-90"/>
                            </dgm:alg>
                          </dgm:if>
                          <dgm:else name="Name116">
                            <dgm:alg type="cycle">
                              <dgm:param type="ctrShpMap" val="fNode"/>
                              <dgm:param type="stAng" val="90"/>
                              <dgm:param type="spanAng" val="-180"/>
                            </dgm:alg>
                          </dgm:else>
                        </dgm:choose>
                      </dgm:if>
                      <dgm:if name="Name117" axis="ch" ptType="node" func="cnt" op="equ" val="4">
                        <dgm:choose name="Name118">
                          <dgm:if name="Name119" axis="ch ch" ptType="node node" st="1 1" cnt="1 0" func="cnt" op="equ" val="1">
                            <dgm:alg type="cycle">
                              <dgm:param type="ctrShpMap" val="fNode"/>
                              <dgm:param type="stAng" val="0"/>
                            </dgm:alg>
                          </dgm:if>
                          <dgm:if name="Name120" axis="ch ch" ptType="node node" st="1 1" cnt="1 0" func="cnt" op="equ" val="2">
                            <dgm:alg type="cycle">
                              <dgm:param type="ctrShpMap" val="fNode"/>
                              <dgm:param type="stAng" val="45"/>
                              <dgm:param type="spanAng" val="-90"/>
                            </dgm:alg>
                          </dgm:if>
                          <dgm:else name="Name121">
                            <dgm:alg type="cycle">
                              <dgm:param type="ctrShpMap" val="fNode"/>
                              <dgm:param type="stAng" val="67.5"/>
                              <dgm:param type="spanAng" val="-135"/>
                            </dgm:alg>
                          </dgm:else>
                        </dgm:choose>
                      </dgm:if>
                      <dgm:if name="Name122" axis="ch" ptType="node" func="cnt" op="equ" val="5">
                        <dgm:choose name="Name123">
                          <dgm:if name="Name124" axis="ch ch" ptType="node node" st="1 1" cnt="1 0" func="cnt" op="equ" val="1">
                            <dgm:alg type="cycle">
                              <dgm:param type="ctrShpMap" val="fNode"/>
                              <dgm:param type="stAng" val="0"/>
                            </dgm:alg>
                          </dgm:if>
                          <dgm:if name="Name125" axis="ch ch" ptType="node node" st="1 1" cnt="1 0" func="cnt" op="equ" val="2">
                            <dgm:alg type="cycle">
                              <dgm:param type="ctrShpMap" val="fNode"/>
                              <dgm:param type="stAng" val="45"/>
                              <dgm:param type="spanAng" val="-90"/>
                            </dgm:alg>
                          </dgm:if>
                          <dgm:else name="Name126">
                            <dgm:alg type="cycle">
                              <dgm:param type="ctrShpMap" val="fNode"/>
                              <dgm:param type="stAng" val="0"/>
                              <dgm:param type="spanAng" val="-360"/>
                            </dgm:alg>
                          </dgm:else>
                        </dgm:choose>
                      </dgm:if>
                      <dgm:if name="Name127" axis="ch" ptType="node" func="cnt" op="equ" val="6">
                        <dgm:choose name="Name128">
                          <dgm:if name="Name129" axis="ch ch" ptType="node node" st="1 1" cnt="1 0" func="cnt" op="equ" val="1">
                            <dgm:alg type="cycle">
                              <dgm:param type="ctrShpMap" val="fNode"/>
                              <dgm:param type="stAng" val="0"/>
                            </dgm:alg>
                          </dgm:if>
                          <dgm:if name="Name130" axis="ch ch" ptType="node node" st="1 1" cnt="1 0" func="cnt" op="equ" val="2">
                            <dgm:alg type="cycle">
                              <dgm:param type="ctrShpMap" val="fNode"/>
                              <dgm:param type="stAng" val="45"/>
                              <dgm:param type="spanAng" val="-90"/>
                            </dgm:alg>
                          </dgm:if>
                          <dgm:else name="Name131">
                            <dgm:alg type="cycle">
                              <dgm:param type="ctrShpMap" val="fNode"/>
                              <dgm:param type="stAng" val="0"/>
                              <dgm:param type="spanAng" val="-360"/>
                            </dgm:alg>
                          </dgm:else>
                        </dgm:choose>
                      </dgm:if>
                      <dgm:if name="Name132" axis="ch" ptType="node" func="cnt" op="gte" val="7">
                        <dgm:choose name="Name133">
                          <dgm:if name="Name134" axis="ch ch" ptType="node node" st="1 1" cnt="1 0" func="cnt" op="equ" val="1">
                            <dgm:alg type="cycle">
                              <dgm:param type="ctrShpMap" val="fNode"/>
                              <dgm:param type="stAng" val="0"/>
                            </dgm:alg>
                          </dgm:if>
                          <dgm:if name="Name135" axis="ch ch" ptType="node node" st="1 1" cnt="1 0" func="cnt" op="equ" val="2">
                            <dgm:alg type="cycle">
                              <dgm:param type="ctrShpMap" val="fNode"/>
                              <dgm:param type="stAng" val="45"/>
                              <dgm:param type="spanAng" val="-90"/>
                            </dgm:alg>
                          </dgm:if>
                          <dgm:else name="Name136">
                            <dgm:alg type="cycle">
                              <dgm:param type="ctrShpMap" val="fNode"/>
                              <dgm:param type="stAng" val="0"/>
                              <dgm:param type="spanAng" val="-360"/>
                            </dgm:alg>
                          </dgm:else>
                        </dgm:choose>
                      </dgm:if>
                      <dgm:else name="Name137"/>
                    </dgm:choose>
                  </dgm:else>
                </dgm:choose>
                <dgm:shape xmlns:r="http://schemas.openxmlformats.org/officeDocument/2006/relationships" r:blip="">
                  <dgm:adjLst/>
                </dgm:shape>
                <dgm:presOf/>
                <dgm:constrLst>
                  <dgm:constr type="sp" refType="w" fact="0.1"/>
                  <dgm:constr type="sibSp" refType="w" fact="0.1"/>
                </dgm:constrLst>
                <dgm:forEach name="Name138" axis="ch" ptType="node" cnt="1">
                  <dgm:layoutNode name="childCenter1"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139" axis="ch">
                    <dgm:forEach name="Name140" axis="self" ptType="parTrans">
                      <dgm:layoutNode name="Name141">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142" axis="self" ptType="node">
                      <dgm:layoutNode name="text1"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143" axis="ch" ptType="parTrans" cnt="1">
                <dgm:layoutNode name="Name144">
                  <dgm:alg type="conn">
                    <dgm:param type="dim" val="1D"/>
                    <dgm:param type="begPts" val="auto"/>
                    <dgm:param type="endPts" val="auto"/>
                    <dgm:param type="endSty" val="noArr"/>
                    <dgm:param type="srcNode" val="textCenter"/>
                    <dgm:param type="dstNode" val="childCenter1"/>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145"/>
          </dgm:choose>
          <dgm:choose name="Name146">
            <dgm:if name="Name147" axis="ch" ptType="node" func="cnt" op="gte" val="2">
              <dgm:layoutNode name="cycle_2">
                <dgm:choose name="Name148">
                  <dgm:if name="Name149" func="var" arg="dir" op="equ" val="norm">
                    <dgm:choose name="Name150">
                      <dgm:if name="Name151" axis="ch" ptType="node" func="cnt" op="equ" val="2">
                        <dgm:choose name="Name152">
                          <dgm:if name="Name153" axis="ch ch" ptType="node node" st="2 1" cnt="1 0" func="cnt" op="equ" val="1">
                            <dgm:alg type="cycle">
                              <dgm:param type="ctrShpMap" val="fNode"/>
                              <dgm:param type="stAng" val="180"/>
                            </dgm:alg>
                          </dgm:if>
                          <dgm:if name="Name154" axis="ch ch" ptType="node node" st="2 1" cnt="1 0" func="cnt" op="equ" val="2">
                            <dgm:alg type="cycle">
                              <dgm:param type="ctrShpMap" val="fNode"/>
                              <dgm:param type="stAng" val="135"/>
                              <dgm:param type="spanAng" val="90"/>
                            </dgm:alg>
                          </dgm:if>
                          <dgm:else name="Name155">
                            <dgm:alg type="cycle">
                              <dgm:param type="ctrShpMap" val="fNode"/>
                              <dgm:param type="stAng" val="90"/>
                              <dgm:param type="spanAng" val="180"/>
                            </dgm:alg>
                          </dgm:else>
                        </dgm:choose>
                      </dgm:if>
                      <dgm:if name="Name156" axis="ch" ptType="node" func="cnt" op="equ" val="3">
                        <dgm:choose name="Name157">
                          <dgm:if name="Name158" axis="ch ch" ptType="node node" st="2 1" cnt="1 0" func="cnt" op="equ" val="1">
                            <dgm:alg type="cycle">
                              <dgm:param type="ctrShpMap" val="fNode"/>
                              <dgm:param type="stAng" val="120"/>
                              <dgm:param type="horzAlign" val="r"/>
                              <dgm:param type="vertAlign" val="b"/>
                            </dgm:alg>
                          </dgm:if>
                          <dgm:if name="Name159" axis="ch ch" ptType="node node" st="2 1" cnt="1 0" func="cnt" op="equ" val="2">
                            <dgm:alg type="cycle">
                              <dgm:param type="ctrShpMap" val="fNode"/>
                              <dgm:param type="stAng" val="75"/>
                              <dgm:param type="spanAng" val="90"/>
                              <dgm:param type="horzAlign" val="r"/>
                              <dgm:param type="vertAlign" val="b"/>
                            </dgm:alg>
                          </dgm:if>
                          <dgm:else name="Name160">
                            <dgm:alg type="cycle">
                              <dgm:param type="ctrShpMap" val="fNode"/>
                              <dgm:param type="stAng" val="30"/>
                              <dgm:param type="spanAng" val="180"/>
                            </dgm:alg>
                          </dgm:else>
                        </dgm:choose>
                      </dgm:if>
                      <dgm:if name="Name161" axis="ch" ptType="node" func="cnt" op="equ" val="4">
                        <dgm:choose name="Name162">
                          <dgm:if name="Name163" axis="ch ch" ptType="node node" st="2 1" cnt="1 0" func="cnt" op="equ" val="1">
                            <dgm:alg type="cycle">
                              <dgm:param type="ctrShpMap" val="fNode"/>
                              <dgm:param type="stAng" val="90"/>
                            </dgm:alg>
                          </dgm:if>
                          <dgm:if name="Name164" axis="ch ch" ptType="node node" st="2 1" cnt="1 0" func="cnt" op="equ" val="2">
                            <dgm:alg type="cycle">
                              <dgm:param type="ctrShpMap" val="fNode"/>
                              <dgm:param type="stAng" val="45"/>
                              <dgm:param type="spanAng" val="90"/>
                            </dgm:alg>
                          </dgm:if>
                          <dgm:else name="Name165">
                            <dgm:alg type="cycle">
                              <dgm:param type="ctrShpMap" val="fNode"/>
                              <dgm:param type="stAng" val="22.5"/>
                              <dgm:param type="spanAng" val="135"/>
                            </dgm:alg>
                          </dgm:else>
                        </dgm:choose>
                      </dgm:if>
                      <dgm:if name="Name166" axis="ch" ptType="node" func="cnt" op="equ" val="5">
                        <dgm:choose name="Name167">
                          <dgm:if name="Name168" axis="ch ch" ptType="node node" st="2 1" cnt="1 0" func="cnt" op="equ" val="1">
                            <dgm:alg type="cycle">
                              <dgm:param type="ctrShpMap" val="fNode"/>
                              <dgm:param type="stAng" val="72"/>
                            </dgm:alg>
                          </dgm:if>
                          <dgm:if name="Name169" axis="ch ch" ptType="node node" st="2 1" cnt="1 0" func="cnt" op="equ" val="2">
                            <dgm:alg type="cycle">
                              <dgm:param type="ctrShpMap" val="fNode"/>
                              <dgm:param type="stAng" val="27"/>
                              <dgm:param type="spanAng" val="90"/>
                            </dgm:alg>
                          </dgm:if>
                          <dgm:else name="Name170">
                            <dgm:alg type="cycle">
                              <dgm:param type="ctrShpMap" val="fNode"/>
                              <dgm:param type="stAng" val="0"/>
                              <dgm:param type="spanAng" val="360"/>
                            </dgm:alg>
                          </dgm:else>
                        </dgm:choose>
                      </dgm:if>
                      <dgm:if name="Name171" axis="ch" ptType="node" func="cnt" op="equ" val="6">
                        <dgm:choose name="Name172">
                          <dgm:if name="Name173" axis="ch ch" ptType="node node" st="2 1" cnt="1 0" func="cnt" op="equ" val="1">
                            <dgm:alg type="cycle">
                              <dgm:param type="ctrShpMap" val="fNode"/>
                              <dgm:param type="stAng" val="60"/>
                            </dgm:alg>
                          </dgm:if>
                          <dgm:if name="Name174" axis="ch ch" ptType="node node" st="2 1" cnt="1 0" func="cnt" op="equ" val="2">
                            <dgm:alg type="cycle">
                              <dgm:param type="ctrShpMap" val="fNode"/>
                              <dgm:param type="stAng" val="15"/>
                              <dgm:param type="spanAng" val="90"/>
                            </dgm:alg>
                          </dgm:if>
                          <dgm:else name="Name175">
                            <dgm:alg type="cycle">
                              <dgm:param type="ctrShpMap" val="fNode"/>
                              <dgm:param type="stAng" val="0"/>
                              <dgm:param type="spanAng" val="360"/>
                            </dgm:alg>
                          </dgm:else>
                        </dgm:choose>
                      </dgm:if>
                      <dgm:if name="Name176" axis="ch" ptType="node" func="cnt" op="gte" val="7">
                        <dgm:choose name="Name177">
                          <dgm:if name="Name178" axis="ch ch" ptType="node node" st="2 1" cnt="1 0" func="cnt" op="equ" val="1">
                            <dgm:alg type="cycle">
                              <dgm:param type="ctrShpMap" val="fNode"/>
                              <dgm:param type="stAng" val="51"/>
                            </dgm:alg>
                          </dgm:if>
                          <dgm:if name="Name179" axis="ch ch" ptType="node node" st="2 1" cnt="1 0" func="cnt" op="equ" val="2">
                            <dgm:alg type="cycle">
                              <dgm:param type="ctrShpMap" val="fNode"/>
                              <dgm:param type="stAng" val="6"/>
                              <dgm:param type="spanAng" val="90"/>
                            </dgm:alg>
                          </dgm:if>
                          <dgm:else name="Name180">
                            <dgm:alg type="cycle">
                              <dgm:param type="ctrShpMap" val="fNode"/>
                              <dgm:param type="stAng" val="0"/>
                              <dgm:param type="spanAng" val="360"/>
                            </dgm:alg>
                          </dgm:else>
                        </dgm:choose>
                      </dgm:if>
                      <dgm:else name="Name181"/>
                    </dgm:choose>
                  </dgm:if>
                  <dgm:else name="Name182">
                    <dgm:choose name="Name183">
                      <dgm:if name="Name184" axis="ch" ptType="node" func="cnt" op="equ" val="2">
                        <dgm:choose name="Name185">
                          <dgm:if name="Name186" axis="ch ch" ptType="node node" st="2 1" cnt="1 0" func="cnt" op="equ" val="1">
                            <dgm:alg type="cycle">
                              <dgm:param type="ctrShpMap" val="fNode"/>
                              <dgm:param type="stAng" val="180"/>
                            </dgm:alg>
                          </dgm:if>
                          <dgm:if name="Name187" axis="ch ch" ptType="node node" st="2 1" cnt="1 0" func="cnt" op="equ" val="2">
                            <dgm:alg type="cycle">
                              <dgm:param type="ctrShpMap" val="fNode"/>
                              <dgm:param type="stAng" val="225"/>
                              <dgm:param type="spanAng" val="-90"/>
                            </dgm:alg>
                          </dgm:if>
                          <dgm:else name="Name188">
                            <dgm:alg type="cycle">
                              <dgm:param type="ctrShpMap" val="fNode"/>
                              <dgm:param type="stAng" val="270"/>
                              <dgm:param type="spanAng" val="-180"/>
                            </dgm:alg>
                          </dgm:else>
                        </dgm:choose>
                      </dgm:if>
                      <dgm:if name="Name189" axis="ch" ptType="node" func="cnt" op="equ" val="3">
                        <dgm:choose name="Name190">
                          <dgm:if name="Name191" axis="ch ch" ptType="node node" st="2 1" cnt="1 0" func="cnt" op="equ" val="1">
                            <dgm:alg type="cycle">
                              <dgm:param type="ctrShpMap" val="fNode"/>
                              <dgm:param type="stAng" val="240"/>
                              <dgm:param type="horzAlign" val="l"/>
                              <dgm:param type="vertAlign" val="b"/>
                            </dgm:alg>
                          </dgm:if>
                          <dgm:if name="Name192" axis="ch ch" ptType="node node" st="2 1" cnt="1 0" func="cnt" op="equ" val="2">
                            <dgm:alg type="cycle">
                              <dgm:param type="ctrShpMap" val="fNode"/>
                              <dgm:param type="stAng" val="285"/>
                              <dgm:param type="spanAng" val="-90"/>
                              <dgm:param type="horzAlign" val="l"/>
                              <dgm:param type="vertAlign" val="b"/>
                            </dgm:alg>
                          </dgm:if>
                          <dgm:else name="Name193">
                            <dgm:alg type="cycle">
                              <dgm:param type="ctrShpMap" val="fNode"/>
                              <dgm:param type="stAng" val="330"/>
                              <dgm:param type="spanAng" val="-180"/>
                            </dgm:alg>
                          </dgm:else>
                        </dgm:choose>
                      </dgm:if>
                      <dgm:if name="Name194" axis="ch" ptType="node" func="cnt" op="equ" val="4">
                        <dgm:choose name="Name195">
                          <dgm:if name="Name196" axis="ch ch" ptType="node node" st="2 1" cnt="1 0" func="cnt" op="equ" val="1">
                            <dgm:alg type="cycle">
                              <dgm:param type="ctrShpMap" val="fNode"/>
                              <dgm:param type="stAng" val="270"/>
                            </dgm:alg>
                          </dgm:if>
                          <dgm:if name="Name197" axis="ch ch" ptType="node node" st="2 1" cnt="1 0" func="cnt" op="equ" val="2">
                            <dgm:alg type="cycle">
                              <dgm:param type="ctrShpMap" val="fNode"/>
                              <dgm:param type="stAng" val="315"/>
                              <dgm:param type="spanAng" val="-90"/>
                            </dgm:alg>
                          </dgm:if>
                          <dgm:else name="Name198">
                            <dgm:alg type="cycle">
                              <dgm:param type="ctrShpMap" val="fNode"/>
                              <dgm:param type="stAng" val="337.5"/>
                              <dgm:param type="spanAng" val="-135"/>
                            </dgm:alg>
                          </dgm:else>
                        </dgm:choose>
                      </dgm:if>
                      <dgm:if name="Name199" axis="ch" ptType="node" func="cnt" op="equ" val="5">
                        <dgm:choose name="Name200">
                          <dgm:if name="Name201" axis="ch ch" ptType="node node" st="2 1" cnt="1 0" func="cnt" op="equ" val="1">
                            <dgm:alg type="cycle">
                              <dgm:param type="ctrShpMap" val="fNode"/>
                              <dgm:param type="stAng" val="288"/>
                            </dgm:alg>
                          </dgm:if>
                          <dgm:if name="Name202" axis="ch ch" ptType="node node" st="2 1" cnt="1 0" func="cnt" op="equ" val="2">
                            <dgm:alg type="cycle">
                              <dgm:param type="ctrShpMap" val="fNode"/>
                              <dgm:param type="stAng" val="333"/>
                              <dgm:param type="spanAng" val="-90"/>
                            </dgm:alg>
                          </dgm:if>
                          <dgm:else name="Name203">
                            <dgm:alg type="cycle">
                              <dgm:param type="ctrShpMap" val="fNode"/>
                              <dgm:param type="stAng" val="0"/>
                              <dgm:param type="spanAng" val="-360"/>
                            </dgm:alg>
                          </dgm:else>
                        </dgm:choose>
                      </dgm:if>
                      <dgm:if name="Name204" axis="ch" ptType="node" func="cnt" op="equ" val="6">
                        <dgm:choose name="Name205">
                          <dgm:if name="Name206" axis="ch ch" ptType="node node" st="2 1" cnt="1 0" func="cnt" op="equ" val="1">
                            <dgm:alg type="cycle">
                              <dgm:param type="ctrShpMap" val="fNode"/>
                              <dgm:param type="stAng" val="300"/>
                            </dgm:alg>
                          </dgm:if>
                          <dgm:if name="Name207" axis="ch ch" ptType="node node" st="2 1" cnt="1 0" func="cnt" op="equ" val="2">
                            <dgm:alg type="cycle">
                              <dgm:param type="ctrShpMap" val="fNode"/>
                              <dgm:param type="stAng" val="345"/>
                              <dgm:param type="spanAng" val="-90"/>
                            </dgm:alg>
                          </dgm:if>
                          <dgm:else name="Name208">
                            <dgm:alg type="cycle">
                              <dgm:param type="ctrShpMap" val="fNode"/>
                              <dgm:param type="stAng" val="0"/>
                              <dgm:param type="spanAng" val="-360"/>
                            </dgm:alg>
                          </dgm:else>
                        </dgm:choose>
                      </dgm:if>
                      <dgm:if name="Name209" axis="ch" ptType="node" func="cnt" op="gte" val="7">
                        <dgm:choose name="Name210">
                          <dgm:if name="Name211" axis="ch ch" ptType="node node" st="2 1" cnt="1 0" func="cnt" op="equ" val="1">
                            <dgm:alg type="cycle">
                              <dgm:param type="ctrShpMap" val="fNode"/>
                              <dgm:param type="stAng" val="308"/>
                            </dgm:alg>
                          </dgm:if>
                          <dgm:if name="Name212" axis="ch ch" ptType="node node" st="2 1" cnt="1 0" func="cnt" op="equ" val="2">
                            <dgm:alg type="cycle">
                              <dgm:param type="ctrShpMap" val="fNode"/>
                              <dgm:param type="stAng" val="353"/>
                              <dgm:param type="spanAng" val="-90"/>
                            </dgm:alg>
                          </dgm:if>
                          <dgm:else name="Name213">
                            <dgm:alg type="cycle">
                              <dgm:param type="ctrShpMap" val="fNode"/>
                              <dgm:param type="stAng" val="0"/>
                              <dgm:param type="spanAng" val="-360"/>
                            </dgm:alg>
                          </dgm:else>
                        </dgm:choose>
                      </dgm:if>
                      <dgm:else name="Name214"/>
                    </dgm:choose>
                  </dgm:else>
                </dgm:choose>
                <dgm:shape xmlns:r="http://schemas.openxmlformats.org/officeDocument/2006/relationships" r:blip="">
                  <dgm:adjLst/>
                </dgm:shape>
                <dgm:presOf/>
                <dgm:constrLst>
                  <dgm:constr type="sp" refType="w" fact="0.1"/>
                  <dgm:constr type="sibSp" refType="w" fact="0.1"/>
                </dgm:constrLst>
                <dgm:forEach name="Name215" axis="ch" ptType="node" st="2" cnt="1">
                  <dgm:layoutNode name="childCenter2"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16" axis="ch">
                    <dgm:forEach name="Name217" axis="self" ptType="parTrans">
                      <dgm:layoutNode name="Name218">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19" axis="self" ptType="node">
                      <dgm:layoutNode name="text2"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20" axis="ch" ptType="parTrans" st="2" cnt="1">
                <dgm:layoutNode name="Name221">
                  <dgm:alg type="conn">
                    <dgm:param type="dim" val="1D"/>
                    <dgm:param type="begPts" val="auto"/>
                    <dgm:param type="endPts" val="auto"/>
                    <dgm:param type="endSty" val="noArr"/>
                    <dgm:param type="srcNode" val="textCenter"/>
                    <dgm:param type="dstNode" val="childCenter2"/>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22"/>
          </dgm:choose>
          <dgm:choose name="Name223">
            <dgm:if name="Name224" axis="ch" ptType="node" func="cnt" op="gte" val="3">
              <dgm:layoutNode name="cycle_3">
                <dgm:choose name="Name225">
                  <dgm:if name="Name226" func="var" arg="dir" op="equ" val="norm">
                    <dgm:choose name="Name227">
                      <dgm:if name="Name228" axis="ch" ptType="node" func="cnt" op="equ" val="3">
                        <dgm:choose name="Name229">
                          <dgm:if name="Name230" axis="ch ch" ptType="node node" st="3 1" cnt="1 0" func="cnt" op="equ" val="1">
                            <dgm:alg type="cycle">
                              <dgm:param type="ctrShpMap" val="fNode"/>
                              <dgm:param type="stAng" val="240"/>
                              <dgm:param type="horzAlign" val="l"/>
                              <dgm:param type="vertAlign" val="b"/>
                            </dgm:alg>
                          </dgm:if>
                          <dgm:if name="Name231" axis="ch ch" ptType="node node" st="3 1" cnt="1 0" func="cnt" op="equ" val="2">
                            <dgm:alg type="cycle">
                              <dgm:param type="ctrShpMap" val="fNode"/>
                              <dgm:param type="stAng" val="195"/>
                              <dgm:param type="spanAng" val="90"/>
                              <dgm:param type="horzAlign" val="l"/>
                              <dgm:param type="vertAlign" val="b"/>
                            </dgm:alg>
                          </dgm:if>
                          <dgm:else name="Name232">
                            <dgm:alg type="cycle">
                              <dgm:param type="ctrShpMap" val="fNode"/>
                              <dgm:param type="stAng" val="150"/>
                              <dgm:param type="spanAng" val="180"/>
                            </dgm:alg>
                          </dgm:else>
                        </dgm:choose>
                      </dgm:if>
                      <dgm:if name="Name233" axis="ch" ptType="node" func="cnt" op="equ" val="4">
                        <dgm:choose name="Name234">
                          <dgm:if name="Name235" axis="ch ch" ptType="node node" st="3 1" cnt="1 0" func="cnt" op="equ" val="1">
                            <dgm:alg type="cycle">
                              <dgm:param type="ctrShpMap" val="fNode"/>
                              <dgm:param type="stAng" val="180"/>
                            </dgm:alg>
                          </dgm:if>
                          <dgm:if name="Name236" axis="ch ch" ptType="node node" st="3 1" cnt="1 0" func="cnt" op="equ" val="2">
                            <dgm:alg type="cycle">
                              <dgm:param type="ctrShpMap" val="fNode"/>
                              <dgm:param type="stAng" val="135"/>
                              <dgm:param type="spanAng" val="90"/>
                            </dgm:alg>
                          </dgm:if>
                          <dgm:else name="Name237">
                            <dgm:alg type="cycle">
                              <dgm:param type="ctrShpMap" val="fNode"/>
                              <dgm:param type="stAng" val="112.5"/>
                              <dgm:param type="spanAng" val="135"/>
                            </dgm:alg>
                          </dgm:else>
                        </dgm:choose>
                      </dgm:if>
                      <dgm:if name="Name238" axis="ch" ptType="node" func="cnt" op="equ" val="5">
                        <dgm:choose name="Name239">
                          <dgm:if name="Name240" axis="ch ch" ptType="node node" st="3 1" cnt="1 0" func="cnt" op="equ" val="1">
                            <dgm:alg type="cycle">
                              <dgm:param type="ctrShpMap" val="fNode"/>
                              <dgm:param type="stAng" val="144"/>
                            </dgm:alg>
                          </dgm:if>
                          <dgm:if name="Name241" axis="ch ch" ptType="node node" st="3 1" cnt="1 0" func="cnt" op="equ" val="2">
                            <dgm:alg type="cycle">
                              <dgm:param type="ctrShpMap" val="fNode"/>
                              <dgm:param type="stAng" val="99"/>
                              <dgm:param type="spanAng" val="90"/>
                            </dgm:alg>
                          </dgm:if>
                          <dgm:else name="Name242">
                            <dgm:alg type="cycle">
                              <dgm:param type="ctrShpMap" val="fNode"/>
                              <dgm:param type="stAng" val="0"/>
                              <dgm:param type="spanAng" val="360"/>
                            </dgm:alg>
                          </dgm:else>
                        </dgm:choose>
                      </dgm:if>
                      <dgm:if name="Name243" axis="ch" ptType="node" func="cnt" op="equ" val="6">
                        <dgm:choose name="Name244">
                          <dgm:if name="Name245" axis="ch ch" ptType="node node" st="3 1" cnt="1 0" func="cnt" op="equ" val="1">
                            <dgm:alg type="cycle">
                              <dgm:param type="ctrShpMap" val="fNode"/>
                              <dgm:param type="stAng" val="120"/>
                            </dgm:alg>
                          </dgm:if>
                          <dgm:if name="Name246" axis="ch ch" ptType="node node" st="3 1" cnt="1 0" func="cnt" op="equ" val="2">
                            <dgm:alg type="cycle">
                              <dgm:param type="ctrShpMap" val="fNode"/>
                              <dgm:param type="stAng" val="75"/>
                              <dgm:param type="spanAng" val="90"/>
                            </dgm:alg>
                          </dgm:if>
                          <dgm:else name="Name247">
                            <dgm:alg type="cycle">
                              <dgm:param type="ctrShpMap" val="fNode"/>
                              <dgm:param type="stAng" val="0"/>
                              <dgm:param type="spanAng" val="360"/>
                            </dgm:alg>
                          </dgm:else>
                        </dgm:choose>
                      </dgm:if>
                      <dgm:if name="Name248" axis="ch" ptType="node" func="cnt" op="gte" val="7">
                        <dgm:choose name="Name249">
                          <dgm:if name="Name250" axis="ch ch" ptType="node node" st="3 1" cnt="1 0" func="cnt" op="equ" val="1">
                            <dgm:alg type="cycle">
                              <dgm:param type="ctrShpMap" val="fNode"/>
                              <dgm:param type="stAng" val="102"/>
                            </dgm:alg>
                          </dgm:if>
                          <dgm:if name="Name251" axis="ch ch" ptType="node node" st="3 1" cnt="1 0" func="cnt" op="equ" val="2">
                            <dgm:alg type="cycle">
                              <dgm:param type="ctrShpMap" val="fNode"/>
                              <dgm:param type="stAng" val="57"/>
                              <dgm:param type="spanAng" val="90"/>
                            </dgm:alg>
                          </dgm:if>
                          <dgm:else name="Name252">
                            <dgm:alg type="cycle">
                              <dgm:param type="ctrShpMap" val="fNode"/>
                              <dgm:param type="stAng" val="0"/>
                              <dgm:param type="spanAng" val="360"/>
                            </dgm:alg>
                          </dgm:else>
                        </dgm:choose>
                      </dgm:if>
                      <dgm:else name="Name253"/>
                    </dgm:choose>
                  </dgm:if>
                  <dgm:else name="Name254">
                    <dgm:choose name="Name255">
                      <dgm:if name="Name256" axis="ch" ptType="node" func="cnt" op="equ" val="3">
                        <dgm:choose name="Name257">
                          <dgm:if name="Name258" axis="ch ch" ptType="node node" st="3 1" cnt="1 0" func="cnt" op="equ" val="1">
                            <dgm:alg type="cycle">
                              <dgm:param type="ctrShpMap" val="fNode"/>
                              <dgm:param type="stAng" val="120"/>
                              <dgm:param type="horzAlign" val="r"/>
                              <dgm:param type="vertAlign" val="b"/>
                            </dgm:alg>
                          </dgm:if>
                          <dgm:if name="Name259" axis="ch ch" ptType="node node" st="3 1" cnt="1 0" func="cnt" op="equ" val="2">
                            <dgm:alg type="cycle">
                              <dgm:param type="ctrShpMap" val="fNode"/>
                              <dgm:param type="stAng" val="165"/>
                              <dgm:param type="spanAng" val="-90"/>
                              <dgm:param type="horzAlign" val="r"/>
                              <dgm:param type="vertAlign" val="b"/>
                            </dgm:alg>
                          </dgm:if>
                          <dgm:else name="Name260">
                            <dgm:alg type="cycle">
                              <dgm:param type="ctrShpMap" val="fNode"/>
                              <dgm:param type="stAng" val="210"/>
                              <dgm:param type="spanAng" val="-180"/>
                            </dgm:alg>
                          </dgm:else>
                        </dgm:choose>
                      </dgm:if>
                      <dgm:if name="Name261" axis="ch" ptType="node" func="cnt" op="equ" val="4">
                        <dgm:choose name="Name262">
                          <dgm:if name="Name263" axis="ch ch" ptType="node node" st="3 1" cnt="1 0" func="cnt" op="equ" val="1">
                            <dgm:alg type="cycle">
                              <dgm:param type="ctrShpMap" val="fNode"/>
                              <dgm:param type="stAng" val="180"/>
                            </dgm:alg>
                          </dgm:if>
                          <dgm:if name="Name264" axis="ch ch" ptType="node node" st="3 1" cnt="1 0" func="cnt" op="equ" val="2">
                            <dgm:alg type="cycle">
                              <dgm:param type="ctrShpMap" val="fNode"/>
                              <dgm:param type="stAng" val="225"/>
                              <dgm:param type="spanAng" val="-90"/>
                            </dgm:alg>
                          </dgm:if>
                          <dgm:else name="Name265">
                            <dgm:alg type="cycle">
                              <dgm:param type="ctrShpMap" val="fNode"/>
                              <dgm:param type="stAng" val="247.5"/>
                              <dgm:param type="spanAng" val="-135"/>
                            </dgm:alg>
                          </dgm:else>
                        </dgm:choose>
                      </dgm:if>
                      <dgm:if name="Name266" axis="ch" ptType="node" func="cnt" op="equ" val="5">
                        <dgm:choose name="Name267">
                          <dgm:if name="Name268" axis="ch ch" ptType="node node" st="3 1" cnt="1 0" func="cnt" op="equ" val="1">
                            <dgm:alg type="cycle">
                              <dgm:param type="ctrShpMap" val="fNode"/>
                              <dgm:param type="stAng" val="216"/>
                            </dgm:alg>
                          </dgm:if>
                          <dgm:if name="Name269" axis="ch ch" ptType="node node" st="3 1" cnt="1 0" func="cnt" op="equ" val="2">
                            <dgm:alg type="cycle">
                              <dgm:param type="ctrShpMap" val="fNode"/>
                              <dgm:param type="stAng" val="261"/>
                              <dgm:param type="spanAng" val="-90"/>
                            </dgm:alg>
                          </dgm:if>
                          <dgm:else name="Name270">
                            <dgm:alg type="cycle">
                              <dgm:param type="ctrShpMap" val="fNode"/>
                              <dgm:param type="stAng" val="0"/>
                              <dgm:param type="spanAng" val="-360"/>
                            </dgm:alg>
                          </dgm:else>
                        </dgm:choose>
                      </dgm:if>
                      <dgm:if name="Name271" axis="ch" ptType="node" func="cnt" op="equ" val="6">
                        <dgm:choose name="Name272">
                          <dgm:if name="Name273" axis="ch ch" ptType="node node" st="3 1" cnt="1 0" func="cnt" op="equ" val="1">
                            <dgm:alg type="cycle">
                              <dgm:param type="ctrShpMap" val="fNode"/>
                              <dgm:param type="stAng" val="240"/>
                            </dgm:alg>
                          </dgm:if>
                          <dgm:if name="Name274" axis="ch ch" ptType="node node" st="3 1" cnt="1 0" func="cnt" op="equ" val="2">
                            <dgm:alg type="cycle">
                              <dgm:param type="ctrShpMap" val="fNode"/>
                              <dgm:param type="stAng" val="285"/>
                              <dgm:param type="spanAng" val="-90"/>
                            </dgm:alg>
                          </dgm:if>
                          <dgm:else name="Name275">
                            <dgm:alg type="cycle">
                              <dgm:param type="ctrShpMap" val="fNode"/>
                              <dgm:param type="stAng" val="0"/>
                              <dgm:param type="spanAng" val="-360"/>
                            </dgm:alg>
                          </dgm:else>
                        </dgm:choose>
                      </dgm:if>
                      <dgm:if name="Name276" axis="ch" ptType="node" func="cnt" op="gte" val="7">
                        <dgm:choose name="Name277">
                          <dgm:if name="Name278" axis="ch ch" ptType="node node" st="3 1" cnt="1 0" func="cnt" op="equ" val="1">
                            <dgm:alg type="cycle">
                              <dgm:param type="ctrShpMap" val="fNode"/>
                              <dgm:param type="stAng" val="257"/>
                            </dgm:alg>
                          </dgm:if>
                          <dgm:if name="Name279" axis="ch ch" ptType="node node" st="3 1" cnt="1 0" func="cnt" op="equ" val="2">
                            <dgm:alg type="cycle">
                              <dgm:param type="ctrShpMap" val="fNode"/>
                              <dgm:param type="stAng" val="302"/>
                              <dgm:param type="spanAng" val="-90"/>
                            </dgm:alg>
                          </dgm:if>
                          <dgm:else name="Name280">
                            <dgm:alg type="cycle">
                              <dgm:param type="ctrShpMap" val="fNode"/>
                              <dgm:param type="stAng" val="0"/>
                              <dgm:param type="spanAng" val="-360"/>
                            </dgm:alg>
                          </dgm:else>
                        </dgm:choose>
                      </dgm:if>
                      <dgm:else name="Name281"/>
                    </dgm:choose>
                  </dgm:else>
                </dgm:choose>
                <dgm:shape xmlns:r="http://schemas.openxmlformats.org/officeDocument/2006/relationships" r:blip="">
                  <dgm:adjLst/>
                </dgm:shape>
                <dgm:presOf/>
                <dgm:constrLst>
                  <dgm:constr type="sp" refType="w" fact="0.1"/>
                  <dgm:constr type="sibSp" refType="w" fact="0.1"/>
                </dgm:constrLst>
                <dgm:forEach name="Name282" axis="ch" ptType="node" st="3" cnt="1">
                  <dgm:layoutNode name="childCenter3"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83" axis="ch">
                    <dgm:forEach name="Name284" axis="self" ptType="parTrans">
                      <dgm:layoutNode name="Name285">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86" axis="self" ptType="node">
                      <dgm:layoutNode name="text3"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87" axis="ch" ptType="parTrans" st="3" cnt="1">
                <dgm:layoutNode name="Name288">
                  <dgm:alg type="conn">
                    <dgm:param type="dim" val="1D"/>
                    <dgm:param type="begPts" val="auto"/>
                    <dgm:param type="endPts" val="auto"/>
                    <dgm:param type="endSty" val="noArr"/>
                    <dgm:param type="srcNode" val="textCenter"/>
                    <dgm:param type="dstNode" val="childCenter3"/>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89"/>
          </dgm:choose>
          <dgm:choose name="Name290">
            <dgm:if name="Name291" axis="ch" ptType="node" func="cnt" op="gte" val="4">
              <dgm:layoutNode name="cycle_4">
                <dgm:choose name="Name292">
                  <dgm:if name="Name293" func="var" arg="dir" op="equ" val="norm">
                    <dgm:choose name="Name294">
                      <dgm:if name="Name295" axis="ch" ptType="node" func="cnt" op="equ" val="4">
                        <dgm:choose name="Name296">
                          <dgm:if name="Name297" axis="ch ch" ptType="node node" st="4 1" cnt="1 0" func="cnt" op="equ" val="1">
                            <dgm:alg type="cycle">
                              <dgm:param type="ctrShpMap" val="fNode"/>
                              <dgm:param type="stAng" val="270"/>
                            </dgm:alg>
                          </dgm:if>
                          <dgm:if name="Name298" axis="ch ch" ptType="node node" st="4 1" cnt="1 0" func="cnt" op="equ" val="2">
                            <dgm:alg type="cycle">
                              <dgm:param type="ctrShpMap" val="fNode"/>
                              <dgm:param type="stAng" val="225"/>
                              <dgm:param type="spanAng" val="90"/>
                            </dgm:alg>
                          </dgm:if>
                          <dgm:else name="Name299">
                            <dgm:alg type="cycle">
                              <dgm:param type="ctrShpMap" val="fNode"/>
                              <dgm:param type="stAng" val="202.5"/>
                              <dgm:param type="spanAng" val="135"/>
                            </dgm:alg>
                          </dgm:else>
                        </dgm:choose>
                      </dgm:if>
                      <dgm:if name="Name300" axis="ch" ptType="node" func="cnt" op="equ" val="5">
                        <dgm:choose name="Name301">
                          <dgm:if name="Name302" axis="ch ch" ptType="node node" st="4 1" cnt="1 0" func="cnt" op="equ" val="1">
                            <dgm:alg type="cycle">
                              <dgm:param type="ctrShpMap" val="fNode"/>
                              <dgm:param type="stAng" val="216"/>
                            </dgm:alg>
                          </dgm:if>
                          <dgm:if name="Name303" axis="ch ch" ptType="node node" st="4 1" cnt="1 0" func="cnt" op="equ" val="2">
                            <dgm:alg type="cycle">
                              <dgm:param type="ctrShpMap" val="fNode"/>
                              <dgm:param type="stAng" val="171"/>
                              <dgm:param type="spanAng" val="90"/>
                            </dgm:alg>
                          </dgm:if>
                          <dgm:else name="Name304">
                            <dgm:alg type="cycle">
                              <dgm:param type="ctrShpMap" val="fNode"/>
                              <dgm:param type="stAng" val="0"/>
                              <dgm:param type="spanAng" val="360"/>
                            </dgm:alg>
                          </dgm:else>
                        </dgm:choose>
                      </dgm:if>
                      <dgm:if name="Name305" axis="ch" ptType="node" func="cnt" op="equ" val="6">
                        <dgm:choose name="Name306">
                          <dgm:if name="Name307" axis="ch ch" ptType="node node" st="4 1" cnt="1 0" func="cnt" op="equ" val="1">
                            <dgm:alg type="cycle">
                              <dgm:param type="ctrShpMap" val="fNode"/>
                              <dgm:param type="stAng" val="180"/>
                            </dgm:alg>
                          </dgm:if>
                          <dgm:if name="Name308" axis="ch ch" ptType="node node" st="4 1" cnt="1 0" func="cnt" op="equ" val="2">
                            <dgm:alg type="cycle">
                              <dgm:param type="ctrShpMap" val="fNode"/>
                              <dgm:param type="stAng" val="135"/>
                              <dgm:param type="spanAng" val="90"/>
                            </dgm:alg>
                          </dgm:if>
                          <dgm:else name="Name309">
                            <dgm:alg type="cycle">
                              <dgm:param type="ctrShpMap" val="fNode"/>
                              <dgm:param type="stAng" val="0"/>
                              <dgm:param type="spanAng" val="360"/>
                            </dgm:alg>
                          </dgm:else>
                        </dgm:choose>
                      </dgm:if>
                      <dgm:if name="Name310" axis="ch" ptType="node" func="cnt" op="gte" val="7">
                        <dgm:choose name="Name311">
                          <dgm:if name="Name312" axis="ch ch" ptType="node node" st="4 1" cnt="1 0" func="cnt" op="equ" val="1">
                            <dgm:alg type="cycle">
                              <dgm:param type="ctrShpMap" val="fNode"/>
                              <dgm:param type="stAng" val="154"/>
                            </dgm:alg>
                          </dgm:if>
                          <dgm:if name="Name313" axis="ch ch" ptType="node node" st="4 1" cnt="1 0" func="cnt" op="equ" val="2">
                            <dgm:alg type="cycle">
                              <dgm:param type="ctrShpMap" val="fNode"/>
                              <dgm:param type="stAng" val="109"/>
                              <dgm:param type="spanAng" val="90"/>
                            </dgm:alg>
                          </dgm:if>
                          <dgm:else name="Name314">
                            <dgm:alg type="cycle">
                              <dgm:param type="ctrShpMap" val="fNode"/>
                              <dgm:param type="stAng" val="0"/>
                              <dgm:param type="spanAng" val="360"/>
                            </dgm:alg>
                          </dgm:else>
                        </dgm:choose>
                      </dgm:if>
                      <dgm:else name="Name315"/>
                    </dgm:choose>
                  </dgm:if>
                  <dgm:else name="Name316">
                    <dgm:choose name="Name317">
                      <dgm:if name="Name318" axis="ch" ptType="node" func="cnt" op="equ" val="4">
                        <dgm:choose name="Name319">
                          <dgm:if name="Name320" axis="ch ch" ptType="node node" st="4 1" cnt="1 0" func="cnt" op="equ" val="1">
                            <dgm:alg type="cycle">
                              <dgm:param type="ctrShpMap" val="fNode"/>
                              <dgm:param type="stAng" val="90"/>
                            </dgm:alg>
                          </dgm:if>
                          <dgm:if name="Name321" axis="ch ch" ptType="node node" st="4 1" cnt="1 0" func="cnt" op="equ" val="2">
                            <dgm:alg type="cycle">
                              <dgm:param type="ctrShpMap" val="fNode"/>
                              <dgm:param type="stAng" val="135"/>
                              <dgm:param type="spanAng" val="-90"/>
                            </dgm:alg>
                          </dgm:if>
                          <dgm:else name="Name322">
                            <dgm:alg type="cycle">
                              <dgm:param type="ctrShpMap" val="fNode"/>
                              <dgm:param type="stAng" val="157.5"/>
                              <dgm:param type="spanAng" val="-135"/>
                            </dgm:alg>
                          </dgm:else>
                        </dgm:choose>
                      </dgm:if>
                      <dgm:if name="Name323" axis="ch" ptType="node" func="cnt" op="equ" val="5">
                        <dgm:choose name="Name324">
                          <dgm:if name="Name325" axis="ch ch" ptType="node node" st="4 1" cnt="1 0" func="cnt" op="equ" val="1">
                            <dgm:alg type="cycle">
                              <dgm:param type="ctrShpMap" val="fNode"/>
                              <dgm:param type="stAng" val="144"/>
                            </dgm:alg>
                          </dgm:if>
                          <dgm:if name="Name326" axis="ch ch" ptType="node node" st="4 1" cnt="1 0" func="cnt" op="equ" val="2">
                            <dgm:alg type="cycle">
                              <dgm:param type="ctrShpMap" val="fNode"/>
                              <dgm:param type="stAng" val="189"/>
                              <dgm:param type="spanAng" val="-90"/>
                            </dgm:alg>
                          </dgm:if>
                          <dgm:else name="Name327">
                            <dgm:alg type="cycle">
                              <dgm:param type="ctrShpMap" val="fNode"/>
                              <dgm:param type="stAng" val="0"/>
                              <dgm:param type="spanAng" val="-360"/>
                            </dgm:alg>
                          </dgm:else>
                        </dgm:choose>
                      </dgm:if>
                      <dgm:if name="Name328" axis="ch" ptType="node" func="cnt" op="equ" val="6">
                        <dgm:choose name="Name329">
                          <dgm:if name="Name330" axis="ch ch" ptType="node node" st="4 1" cnt="1 0" func="cnt" op="equ" val="1">
                            <dgm:alg type="cycle">
                              <dgm:param type="ctrShpMap" val="fNode"/>
                              <dgm:param type="stAng" val="180"/>
                            </dgm:alg>
                          </dgm:if>
                          <dgm:if name="Name331" axis="ch ch" ptType="node node" st="4 1" cnt="1 0" func="cnt" op="equ" val="2">
                            <dgm:alg type="cycle">
                              <dgm:param type="ctrShpMap" val="fNode"/>
                              <dgm:param type="stAng" val="225"/>
                              <dgm:param type="spanAng" val="-90"/>
                            </dgm:alg>
                          </dgm:if>
                          <dgm:else name="Name332">
                            <dgm:alg type="cycle">
                              <dgm:param type="ctrShpMap" val="fNode"/>
                              <dgm:param type="stAng" val="0"/>
                              <dgm:param type="spanAng" val="-360"/>
                            </dgm:alg>
                          </dgm:else>
                        </dgm:choose>
                      </dgm:if>
                      <dgm:if name="Name333" axis="ch" ptType="node" func="cnt" op="gte" val="7">
                        <dgm:choose name="Name334">
                          <dgm:if name="Name335" axis="ch ch" ptType="node node" st="4 1" cnt="1 0" func="cnt" op="equ" val="1">
                            <dgm:alg type="cycle">
                              <dgm:param type="ctrShpMap" val="fNode"/>
                              <dgm:param type="stAng" val="205"/>
                            </dgm:alg>
                          </dgm:if>
                          <dgm:if name="Name336" axis="ch ch" ptType="node node" st="4 1" cnt="1 0" func="cnt" op="equ" val="2">
                            <dgm:alg type="cycle">
                              <dgm:param type="ctrShpMap" val="fNode"/>
                              <dgm:param type="stAng" val="250"/>
                              <dgm:param type="spanAng" val="-90"/>
                            </dgm:alg>
                          </dgm:if>
                          <dgm:else name="Name337">
                            <dgm:alg type="cycle">
                              <dgm:param type="ctrShpMap" val="fNode"/>
                              <dgm:param type="stAng" val="0"/>
                              <dgm:param type="spanAng" val="-360"/>
                            </dgm:alg>
                          </dgm:else>
                        </dgm:choose>
                      </dgm:if>
                      <dgm:else name="Name338"/>
                    </dgm:choose>
                  </dgm:else>
                </dgm:choose>
                <dgm:shape xmlns:r="http://schemas.openxmlformats.org/officeDocument/2006/relationships" r:blip="">
                  <dgm:adjLst/>
                </dgm:shape>
                <dgm:presOf/>
                <dgm:constrLst>
                  <dgm:constr type="sp" refType="w" fact="0.1"/>
                  <dgm:constr type="sibSp" refType="w" fact="0.1"/>
                </dgm:constrLst>
                <dgm:forEach name="Name339" axis="ch" ptType="node" st="4" cnt="1">
                  <dgm:layoutNode name="childCenter4"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40" axis="ch">
                    <dgm:forEach name="Name341" axis="self" ptType="parTrans">
                      <dgm:layoutNode name="Name342">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43" axis="self" ptType="node">
                      <dgm:layoutNode name="text4"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44" axis="ch" ptType="parTrans" st="4" cnt="1">
                <dgm:layoutNode name="Name345">
                  <dgm:alg type="conn">
                    <dgm:param type="dim" val="1D"/>
                    <dgm:param type="begPts" val="auto"/>
                    <dgm:param type="endPts" val="auto"/>
                    <dgm:param type="endSty" val="noArr"/>
                    <dgm:param type="srcNode" val="textCenter"/>
                    <dgm:param type="dstNode" val="childCenter4"/>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46"/>
          </dgm:choose>
          <dgm:choose name="Name347">
            <dgm:if name="Name348" axis="ch" ptType="node" func="cnt" op="gte" val="5">
              <dgm:layoutNode name="cycle_5">
                <dgm:choose name="Name349">
                  <dgm:if name="Name350" func="var" arg="dir" op="equ" val="norm">
                    <dgm:choose name="Name351">
                      <dgm:if name="Name352" axis="ch" ptType="node" func="cnt" op="equ" val="5">
                        <dgm:choose name="Name353">
                          <dgm:if name="Name354" axis="ch ch" ptType="node node" st="5 1" cnt="1 0" func="cnt" op="equ" val="1">
                            <dgm:alg type="cycle">
                              <dgm:param type="ctrShpMap" val="fNode"/>
                              <dgm:param type="stAng" val="288"/>
                            </dgm:alg>
                          </dgm:if>
                          <dgm:if name="Name355" axis="ch ch" ptType="node node" st="5 1" cnt="1 0" func="cnt" op="equ" val="2">
                            <dgm:alg type="cycle">
                              <dgm:param type="ctrShpMap" val="fNode"/>
                              <dgm:param type="stAng" val="243"/>
                              <dgm:param type="spanAng" val="90"/>
                            </dgm:alg>
                          </dgm:if>
                          <dgm:else name="Name356">
                            <dgm:alg type="cycle">
                              <dgm:param type="ctrShpMap" val="fNode"/>
                              <dgm:param type="stAng" val="0"/>
                              <dgm:param type="spanAng" val="360"/>
                            </dgm:alg>
                          </dgm:else>
                        </dgm:choose>
                      </dgm:if>
                      <dgm:if name="Name357" axis="ch" ptType="node" func="cnt" op="equ" val="6">
                        <dgm:choose name="Name358">
                          <dgm:if name="Name359" axis="ch ch" ptType="node node" st="5 1" cnt="1 0" func="cnt" op="equ" val="1">
                            <dgm:alg type="cycle">
                              <dgm:param type="ctrShpMap" val="fNode"/>
                              <dgm:param type="stAng" val="240"/>
                            </dgm:alg>
                          </dgm:if>
                          <dgm:if name="Name360" axis="ch ch" ptType="node node" st="5 1" cnt="1 0" func="cnt" op="equ" val="2">
                            <dgm:alg type="cycle">
                              <dgm:param type="ctrShpMap" val="fNode"/>
                              <dgm:param type="stAng" val="195"/>
                              <dgm:param type="spanAng" val="90"/>
                            </dgm:alg>
                          </dgm:if>
                          <dgm:else name="Name361">
                            <dgm:alg type="cycle">
                              <dgm:param type="ctrShpMap" val="fNode"/>
                              <dgm:param type="stAng" val="0"/>
                              <dgm:param type="spanAng" val="360"/>
                            </dgm:alg>
                          </dgm:else>
                        </dgm:choose>
                      </dgm:if>
                      <dgm:if name="Name362" axis="ch" ptType="node" func="cnt" op="gte" val="7">
                        <dgm:choose name="Name363">
                          <dgm:if name="Name364" axis="ch ch" ptType="node node" st="5 1" cnt="1 0" func="cnt" op="equ" val="1">
                            <dgm:alg type="cycle">
                              <dgm:param type="ctrShpMap" val="fNode"/>
                              <dgm:param type="stAng" val="205"/>
                            </dgm:alg>
                          </dgm:if>
                          <dgm:if name="Name365" axis="ch ch" ptType="node node" st="5 1" cnt="1 0" func="cnt" op="equ" val="2">
                            <dgm:alg type="cycle">
                              <dgm:param type="ctrShpMap" val="fNode"/>
                              <dgm:param type="stAng" val="160"/>
                              <dgm:param type="spanAng" val="90"/>
                            </dgm:alg>
                          </dgm:if>
                          <dgm:else name="Name366">
                            <dgm:alg type="cycle">
                              <dgm:param type="ctrShpMap" val="fNode"/>
                              <dgm:param type="stAng" val="0"/>
                              <dgm:param type="spanAng" val="360"/>
                            </dgm:alg>
                          </dgm:else>
                        </dgm:choose>
                      </dgm:if>
                      <dgm:else name="Name367"/>
                    </dgm:choose>
                  </dgm:if>
                  <dgm:else name="Name368">
                    <dgm:choose name="Name369">
                      <dgm:if name="Name370" axis="ch" ptType="node" func="cnt" op="equ" val="5">
                        <dgm:choose name="Name371">
                          <dgm:if name="Name372" axis="ch ch" ptType="node node" st="5 1" cnt="1 0" func="cnt" op="equ" val="1">
                            <dgm:alg type="cycle">
                              <dgm:param type="ctrShpMap" val="fNode"/>
                              <dgm:param type="stAng" val="72"/>
                            </dgm:alg>
                          </dgm:if>
                          <dgm:if name="Name373" axis="ch ch" ptType="node node" st="5 1" cnt="1 0" func="cnt" op="equ" val="2">
                            <dgm:alg type="cycle">
                              <dgm:param type="ctrShpMap" val="fNode"/>
                              <dgm:param type="stAng" val="117"/>
                              <dgm:param type="spanAng" val="-90"/>
                            </dgm:alg>
                          </dgm:if>
                          <dgm:else name="Name374">
                            <dgm:alg type="cycle">
                              <dgm:param type="ctrShpMap" val="fNode"/>
                              <dgm:param type="stAng" val="0"/>
                              <dgm:param type="spanAng" val="-360"/>
                            </dgm:alg>
                          </dgm:else>
                        </dgm:choose>
                      </dgm:if>
                      <dgm:if name="Name375" axis="ch" ptType="node" func="cnt" op="equ" val="6">
                        <dgm:choose name="Name376">
                          <dgm:if name="Name377" axis="ch ch" ptType="node node" st="5 1" cnt="1 0" func="cnt" op="equ" val="1">
                            <dgm:alg type="cycle">
                              <dgm:param type="ctrShpMap" val="fNode"/>
                              <dgm:param type="stAng" val="120"/>
                            </dgm:alg>
                          </dgm:if>
                          <dgm:if name="Name378" axis="ch ch" ptType="node node" st="5 1" cnt="1 0" func="cnt" op="equ" val="2">
                            <dgm:alg type="cycle">
                              <dgm:param type="ctrShpMap" val="fNode"/>
                              <dgm:param type="stAng" val="165"/>
                              <dgm:param type="spanAng" val="-90"/>
                            </dgm:alg>
                          </dgm:if>
                          <dgm:else name="Name379">
                            <dgm:alg type="cycle">
                              <dgm:param type="ctrShpMap" val="fNode"/>
                              <dgm:param type="stAng" val="0"/>
                              <dgm:param type="spanAng" val="-360"/>
                            </dgm:alg>
                          </dgm:else>
                        </dgm:choose>
                      </dgm:if>
                      <dgm:if name="Name380" axis="ch" ptType="node" func="cnt" op="gte" val="7">
                        <dgm:choose name="Name381">
                          <dgm:if name="Name382" axis="ch ch" ptType="node node" st="5 1" cnt="1 0" func="cnt" op="equ" val="1">
                            <dgm:alg type="cycle">
                              <dgm:param type="ctrShpMap" val="fNode"/>
                              <dgm:param type="stAng" val="154"/>
                            </dgm:alg>
                          </dgm:if>
                          <dgm:if name="Name383" axis="ch ch" ptType="node node" st="5 1" cnt="1 0" func="cnt" op="equ" val="2">
                            <dgm:alg type="cycle">
                              <dgm:param type="ctrShpMap" val="fNode"/>
                              <dgm:param type="stAng" val="199"/>
                              <dgm:param type="spanAng" val="-90"/>
                            </dgm:alg>
                          </dgm:if>
                          <dgm:else name="Name384">
                            <dgm:alg type="cycle">
                              <dgm:param type="ctrShpMap" val="fNode"/>
                              <dgm:param type="stAng" val="0"/>
                              <dgm:param type="spanAng" val="-360"/>
                            </dgm:alg>
                          </dgm:else>
                        </dgm:choose>
                      </dgm:if>
                      <dgm:else name="Name385"/>
                    </dgm:choose>
                  </dgm:else>
                </dgm:choose>
                <dgm:shape xmlns:r="http://schemas.openxmlformats.org/officeDocument/2006/relationships" r:blip="">
                  <dgm:adjLst/>
                </dgm:shape>
                <dgm:presOf/>
                <dgm:constrLst>
                  <dgm:constr type="sp" refType="w" fact="0.1"/>
                  <dgm:constr type="sibSp" refType="w" fact="0.1"/>
                </dgm:constrLst>
                <dgm:forEach name="Name386" axis="ch" ptType="node" st="5" cnt="1">
                  <dgm:layoutNode name="childCenter5"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87" axis="ch">
                    <dgm:forEach name="Name388" axis="self" ptType="parTrans">
                      <dgm:layoutNode name="Name38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90" axis="self" ptType="node">
                      <dgm:layoutNode name="text5"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91" axis="ch" ptType="parTrans" st="5" cnt="1">
                <dgm:layoutNode name="Name392">
                  <dgm:alg type="conn">
                    <dgm:param type="dim" val="1D"/>
                    <dgm:param type="begPts" val="auto"/>
                    <dgm:param type="endPts" val="auto"/>
                    <dgm:param type="endSty" val="noArr"/>
                    <dgm:param type="srcNode" val="textCenter"/>
                    <dgm:param type="dstNode" val="childCenter5"/>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93"/>
          </dgm:choose>
          <dgm:choose name="Name394">
            <dgm:if name="Name395" axis="ch" ptType="node" func="cnt" op="gte" val="6">
              <dgm:layoutNode name="cycle_6">
                <dgm:choose name="Name396">
                  <dgm:if name="Name397" func="var" arg="dir" op="equ" val="norm">
                    <dgm:choose name="Name398">
                      <dgm:if name="Name399" axis="ch" ptType="node" func="cnt" op="equ" val="6">
                        <dgm:choose name="Name400">
                          <dgm:if name="Name401" axis="ch ch" ptType="node node" st="6 1" cnt="1 0" func="cnt" op="equ" val="1">
                            <dgm:alg type="cycle">
                              <dgm:param type="ctrShpMap" val="fNode"/>
                              <dgm:param type="stAng" val="300"/>
                            </dgm:alg>
                          </dgm:if>
                          <dgm:if name="Name402" axis="ch ch" ptType="node node" st="6 1" cnt="1 0" func="cnt" op="equ" val="2">
                            <dgm:alg type="cycle">
                              <dgm:param type="ctrShpMap" val="fNode"/>
                              <dgm:param type="stAng" val="255"/>
                              <dgm:param type="spanAng" val="90"/>
                            </dgm:alg>
                          </dgm:if>
                          <dgm:else name="Name403">
                            <dgm:alg type="cycle">
                              <dgm:param type="ctrShpMap" val="fNode"/>
                              <dgm:param type="stAng" val="0"/>
                              <dgm:param type="spanAng" val="360"/>
                            </dgm:alg>
                          </dgm:else>
                        </dgm:choose>
                      </dgm:if>
                      <dgm:if name="Name404" axis="ch" ptType="node" func="cnt" op="gte" val="7">
                        <dgm:choose name="Name405">
                          <dgm:if name="Name406" axis="ch ch" ptType="node node" st="6 1" cnt="1 0" func="cnt" op="equ" val="1">
                            <dgm:alg type="cycle">
                              <dgm:param type="ctrShpMap" val="fNode"/>
                              <dgm:param type="stAng" val="257"/>
                            </dgm:alg>
                          </dgm:if>
                          <dgm:if name="Name407" axis="ch ch" ptType="node node" st="6 1" cnt="1 0" func="cnt" op="equ" val="2">
                            <dgm:alg type="cycle">
                              <dgm:param type="ctrShpMap" val="fNode"/>
                              <dgm:param type="stAng" val="212"/>
                              <dgm:param type="spanAng" val="90"/>
                            </dgm:alg>
                          </dgm:if>
                          <dgm:else name="Name408">
                            <dgm:alg type="cycle">
                              <dgm:param type="ctrShpMap" val="fNode"/>
                              <dgm:param type="stAng" val="0"/>
                              <dgm:param type="spanAng" val="360"/>
                            </dgm:alg>
                          </dgm:else>
                        </dgm:choose>
                      </dgm:if>
                      <dgm:else name="Name409"/>
                    </dgm:choose>
                  </dgm:if>
                  <dgm:else name="Name410">
                    <dgm:choose name="Name411">
                      <dgm:if name="Name412" axis="ch" ptType="node" func="cnt" op="equ" val="6">
                        <dgm:choose name="Name413">
                          <dgm:if name="Name414" axis="ch ch" ptType="node node" st="6 1" cnt="1 0" func="cnt" op="equ" val="1">
                            <dgm:alg type="cycle">
                              <dgm:param type="ctrShpMap" val="fNode"/>
                              <dgm:param type="stAng" val="60"/>
                            </dgm:alg>
                          </dgm:if>
                          <dgm:if name="Name415" axis="ch ch" ptType="node node" st="6 1" cnt="1 0" func="cnt" op="equ" val="2">
                            <dgm:alg type="cycle">
                              <dgm:param type="ctrShpMap" val="fNode"/>
                              <dgm:param type="stAng" val="105"/>
                              <dgm:param type="spanAng" val="-90"/>
                            </dgm:alg>
                          </dgm:if>
                          <dgm:else name="Name416">
                            <dgm:alg type="cycle">
                              <dgm:param type="ctrShpMap" val="fNode"/>
                              <dgm:param type="stAng" val="0"/>
                              <dgm:param type="spanAng" val="-360"/>
                            </dgm:alg>
                          </dgm:else>
                        </dgm:choose>
                      </dgm:if>
                      <dgm:if name="Name417" axis="ch" ptType="node" func="cnt" op="gte" val="7">
                        <dgm:choose name="Name418">
                          <dgm:if name="Name419" axis="ch ch" ptType="node node" st="6 1" cnt="1 0" func="cnt" op="equ" val="1">
                            <dgm:alg type="cycle">
                              <dgm:param type="ctrShpMap" val="fNode"/>
                              <dgm:param type="stAng" val="102"/>
                            </dgm:alg>
                          </dgm:if>
                          <dgm:if name="Name420" axis="ch ch" ptType="node node" st="6 1" cnt="1 0" func="cnt" op="equ" val="2">
                            <dgm:alg type="cycle">
                              <dgm:param type="ctrShpMap" val="fNode"/>
                              <dgm:param type="stAng" val="147"/>
                              <dgm:param type="spanAng" val="-90"/>
                            </dgm:alg>
                          </dgm:if>
                          <dgm:else name="Name421">
                            <dgm:alg type="cycle">
                              <dgm:param type="ctrShpMap" val="fNode"/>
                              <dgm:param type="stAng" val="0"/>
                              <dgm:param type="spanAng" val="-360"/>
                            </dgm:alg>
                          </dgm:else>
                        </dgm:choose>
                      </dgm:if>
                      <dgm:else name="Name422"/>
                    </dgm:choose>
                  </dgm:else>
                </dgm:choose>
                <dgm:shape xmlns:r="http://schemas.openxmlformats.org/officeDocument/2006/relationships" r:blip="">
                  <dgm:adjLst/>
                </dgm:shape>
                <dgm:presOf/>
                <dgm:constrLst>
                  <dgm:constr type="sp" refType="w" fact="0.1"/>
                  <dgm:constr type="sibSp" refType="w" fact="0.1"/>
                </dgm:constrLst>
                <dgm:forEach name="Name423" axis="ch" ptType="node" st="6" cnt="1">
                  <dgm:layoutNode name="childCenter6"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24" axis="ch">
                    <dgm:forEach name="Name425" axis="self" ptType="parTrans">
                      <dgm:layoutNode name="Name42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27" axis="self" ptType="node">
                      <dgm:layoutNode name="text6"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28" axis="ch" ptType="parTrans" st="6" cnt="1">
                <dgm:layoutNode name="Name429">
                  <dgm:alg type="conn">
                    <dgm:param type="dim" val="1D"/>
                    <dgm:param type="begPts" val="auto"/>
                    <dgm:param type="endPts" val="auto"/>
                    <dgm:param type="endSty" val="noArr"/>
                    <dgm:param type="srcNode" val="textCenter"/>
                    <dgm:param type="dstNode" val="childCenter6"/>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30"/>
          </dgm:choose>
          <dgm:choose name="Name431">
            <dgm:if name="Name432" axis="ch" ptType="node" func="cnt" op="gte" val="7">
              <dgm:layoutNode name="cycle_7">
                <dgm:choose name="Name433">
                  <dgm:if name="Name434" func="var" arg="dir" op="equ" val="norm">
                    <dgm:choose name="Name435">
                      <dgm:if name="Name436" axis="ch" ptType="node" func="cnt" op="gte" val="7">
                        <dgm:choose name="Name437">
                          <dgm:if name="Name438" axis="ch ch" ptType="node node" st="7 1" cnt="1 0" func="cnt" op="equ" val="1">
                            <dgm:alg type="cycle">
                              <dgm:param type="ctrShpMap" val="fNode"/>
                              <dgm:param type="stAng" val="308"/>
                            </dgm:alg>
                          </dgm:if>
                          <dgm:if name="Name439" axis="ch ch" ptType="node node" st="7 1" cnt="1 0" func="cnt" op="equ" val="2">
                            <dgm:alg type="cycle">
                              <dgm:param type="ctrShpMap" val="fNode"/>
                              <dgm:param type="stAng" val="263"/>
                              <dgm:param type="spanAng" val="90"/>
                            </dgm:alg>
                          </dgm:if>
                          <dgm:else name="Name440">
                            <dgm:alg type="cycle">
                              <dgm:param type="ctrShpMap" val="fNode"/>
                              <dgm:param type="stAng" val="0"/>
                              <dgm:param type="spanAng" val="360"/>
                            </dgm:alg>
                          </dgm:else>
                        </dgm:choose>
                      </dgm:if>
                      <dgm:else name="Name441"/>
                    </dgm:choose>
                  </dgm:if>
                  <dgm:else name="Name442">
                    <dgm:choose name="Name443">
                      <dgm:if name="Name444" axis="ch" ptType="node" func="cnt" op="gte" val="7">
                        <dgm:choose name="Name445">
                          <dgm:if name="Name446" axis="ch ch" ptType="node node" st="7 1" cnt="1 0" func="cnt" op="equ" val="1">
                            <dgm:alg type="cycle">
                              <dgm:param type="ctrShpMap" val="fNode"/>
                              <dgm:param type="stAng" val="51"/>
                            </dgm:alg>
                          </dgm:if>
                          <dgm:if name="Name447" axis="ch ch" ptType="node node" st="7 1" cnt="1 0" func="cnt" op="equ" val="2">
                            <dgm:alg type="cycle">
                              <dgm:param type="ctrShpMap" val="fNode"/>
                              <dgm:param type="stAng" val="96"/>
                              <dgm:param type="spanAng" val="-90"/>
                            </dgm:alg>
                          </dgm:if>
                          <dgm:else name="Name448">
                            <dgm:alg type="cycle">
                              <dgm:param type="ctrShpMap" val="fNode"/>
                              <dgm:param type="stAng" val="0"/>
                              <dgm:param type="spanAng" val="-360"/>
                            </dgm:alg>
                          </dgm:else>
                        </dgm:choose>
                      </dgm:if>
                      <dgm:else name="Name449"/>
                    </dgm:choose>
                  </dgm:else>
                </dgm:choose>
                <dgm:shape xmlns:r="http://schemas.openxmlformats.org/officeDocument/2006/relationships" r:blip="">
                  <dgm:adjLst/>
                </dgm:shape>
                <dgm:presOf/>
                <dgm:constrLst>
                  <dgm:constr type="sp" refType="w" fact="0.1"/>
                  <dgm:constr type="sibSp" refType="w" fact="0.1"/>
                </dgm:constrLst>
                <dgm:forEach name="Name450" axis="ch" ptType="node" st="7" cnt="1">
                  <dgm:layoutNode name="childCenter7"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51" axis="ch">
                    <dgm:forEach name="Name452" axis="self" ptType="parTrans">
                      <dgm:layoutNode name="Name453">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54" axis="self" ptType="node">
                      <dgm:layoutNode name="text7"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55" axis="ch" ptType="parTrans" st="7" cnt="1">
                <dgm:layoutNode name="Name456">
                  <dgm:alg type="conn">
                    <dgm:param type="dim" val="1D"/>
                    <dgm:param type="begPts" val="auto"/>
                    <dgm:param type="endPts" val="auto"/>
                    <dgm:param type="endSty" val="noArr"/>
                    <dgm:param type="srcNode" val="textCenter"/>
                    <dgm:param type="dstNode" val="childCenter7"/>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5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bProcess3">
  <dgm:title val=""/>
  <dgm:desc val=""/>
  <dgm:catLst>
    <dgm:cat type="process" pri="18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bkpt" val="endCnv"/>
        </dgm:alg>
      </dgm:if>
      <dgm:else name="Name3">
        <dgm:alg type="snake">
          <dgm:param type="grDir" val="tR"/>
          <dgm:param type="flowDir" val="row"/>
          <dgm:param type="contDir" val="same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23"/>
      <dgm:constr type="sp" refType="w" refFor="ch" refForName="sibTrans" op="equ"/>
      <dgm:constr type="userB" for="des" forName="connectorText" refType="sp"/>
      <dgm:constr type="primFontSz" for="ch" ptType="node" op="equ" val="65"/>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ect" r:blip="">
          <dgm:adjLst/>
        </dgm:shape>
        <dgm:presOf axis="desOrSelf" ptType="node"/>
        <dgm:constrLst>
          <dgm:constr type="h" refType="w" fact="0.6"/>
        </dgm:constrLst>
        <dgm:ruleLst>
          <dgm:rule type="primFontSz" val="5" fact="NaN" max="NaN"/>
        </dgm:ruleLst>
      </dgm:layoutNode>
      <dgm:forEach name="sibTransForEach" axis="followSib" ptType="sibTrans" cnt="1">
        <dgm:layoutNode name="sibTrans">
          <dgm:choose name="Name4">
            <dgm:if name="Name5" axis="self" func="var" arg="dir" op="equ" val="norm">
              <dgm:alg type="conn">
                <dgm:param type="connRout" val="bend"/>
                <dgm:param type="dim" val="1D"/>
                <dgm:param type="begPts" val="midR bCtr"/>
                <dgm:param type="endPts" val="midL tCtr"/>
              </dgm:alg>
            </dgm:if>
            <dgm:else name="Name6">
              <dgm:alg type="conn">
                <dgm:param type="connRout" val="bend"/>
                <dgm:param type="dim" val="1D"/>
                <dgm:param type="begPts" val="midL bCtr"/>
                <dgm:param type="endPts" val="midR tCtr"/>
              </dgm:alg>
            </dgm:else>
          </dgm:choose>
          <dgm:shape xmlns:r="http://schemas.openxmlformats.org/officeDocument/2006/relationships" type="conn" r:blip="" zOrderOff="-2">
            <dgm:adjLst/>
          </dgm:shape>
          <dgm:presOf axis="self"/>
          <dgm:constrLst>
            <dgm:constr type="begPad" val="-0.05"/>
            <dgm:constr type="endPad" val="0.9"/>
            <dgm:constr type="userA" for="ch" refType="connDist"/>
          </dgm:constrLst>
          <dgm:ruleLst/>
          <dgm:layoutNode name="connectorText">
            <dgm:alg type="tx">
              <dgm:param type="autoTxRot" val="upr"/>
            </dgm:alg>
            <dgm:shape xmlns:r="http://schemas.openxmlformats.org/officeDocument/2006/relationships" type="rect" r:blip="" hideGeom="1">
              <dgm:adjLst/>
            </dgm:shape>
            <dgm:presOf axis="self"/>
            <dgm:constrLst>
              <dgm:constr type="userA"/>
              <dgm:constr type="userB"/>
              <dgm:constr type="w" refType="userA" fact="0.05"/>
              <dgm:constr type="h" refType="userB" fact="0.01"/>
              <dgm:constr type="lMarg" val="1"/>
              <dgm:constr type="rMarg" val="1"/>
              <dgm:constr type="tMarg"/>
              <dgm:constr type="bMarg"/>
            </dgm:constrLst>
            <dgm:ruleLst>
              <dgm:rule type="w" val="NaN" fact="0.6" max="NaN"/>
              <dgm:rule type="h" val="NaN" fact="0.6" max="NaN"/>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bg bwMode="auto">
      <p:bgPr>
        <a:solidFill>
          <a:srgbClr val="FFFFFF"/>
        </a:solidFill>
        <a:effectLst/>
      </p:bgPr>
    </p:bg>
    <p:spTree>
      <p:nvGrpSpPr>
        <p:cNvPr id="1" name=""/>
        <p:cNvGrpSpPr/>
        <p:nvPr/>
      </p:nvGrpSpPr>
      <p:grpSpPr>
        <a:xfrm>
          <a:off x="0" y="0"/>
          <a:ext cx="0" cy="0"/>
          <a:chOff x="0" y="0"/>
          <a:chExt cx="0" cy="0"/>
        </a:xfrm>
      </p:grpSpPr>
      <p:pic>
        <p:nvPicPr>
          <p:cNvPr id="4" name="Picture 2" descr="21"/>
          <p:cNvPicPr>
            <a:picLocks noChangeAspect="1" noChangeArrowheads="1"/>
          </p:cNvPicPr>
          <p:nvPr userDrawn="1"/>
        </p:nvPicPr>
        <p:blipFill>
          <a:blip r:embed="rId2" cstate="print">
            <a:extLst>
              <a:ext uri="{28A0092B-C50C-407E-A947-70E740481C1C}">
                <a14:useLocalDpi xmlns:a14="http://schemas.microsoft.com/office/drawing/2010/main" xmlns="" val="0"/>
              </a:ext>
            </a:extLst>
          </a:blip>
          <a:srcRect/>
          <a:stretch>
            <a:fillRect/>
          </a:stretch>
        </p:blipFill>
        <p:spPr bwMode="auto">
          <a:xfrm>
            <a:off x="0" y="6350"/>
            <a:ext cx="9144000" cy="60864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5" name="未知"/>
          <p:cNvSpPr>
            <a:spLocks/>
          </p:cNvSpPr>
          <p:nvPr/>
        </p:nvSpPr>
        <p:spPr bwMode="auto">
          <a:xfrm>
            <a:off x="0" y="1792288"/>
            <a:ext cx="9097963" cy="341312"/>
          </a:xfrm>
          <a:custGeom>
            <a:avLst/>
            <a:gdLst/>
            <a:ahLst/>
            <a:cxnLst>
              <a:cxn ang="0">
                <a:pos x="0" y="0"/>
              </a:cxn>
              <a:cxn ang="0">
                <a:pos x="19" y="279"/>
              </a:cxn>
              <a:cxn ang="0">
                <a:pos x="1824" y="739"/>
              </a:cxn>
              <a:cxn ang="0">
                <a:pos x="3946" y="695"/>
              </a:cxn>
              <a:cxn ang="0">
                <a:pos x="5731" y="297"/>
              </a:cxn>
              <a:cxn ang="0">
                <a:pos x="5722" y="153"/>
              </a:cxn>
              <a:cxn ang="0">
                <a:pos x="0" y="0"/>
              </a:cxn>
            </a:cxnLst>
            <a:rect l="0" t="0" r="r" b="b"/>
            <a:pathLst>
              <a:path w="5731" h="808">
                <a:moveTo>
                  <a:pt x="0" y="0"/>
                </a:moveTo>
                <a:lnTo>
                  <a:pt x="19" y="279"/>
                </a:lnTo>
                <a:cubicBezTo>
                  <a:pt x="321" y="399"/>
                  <a:pt x="1170" y="671"/>
                  <a:pt x="1824" y="739"/>
                </a:cubicBezTo>
                <a:cubicBezTo>
                  <a:pt x="2478" y="808"/>
                  <a:pt x="3295" y="769"/>
                  <a:pt x="3946" y="695"/>
                </a:cubicBezTo>
                <a:cubicBezTo>
                  <a:pt x="4597" y="621"/>
                  <a:pt x="5435" y="387"/>
                  <a:pt x="5731" y="297"/>
                </a:cubicBezTo>
                <a:lnTo>
                  <a:pt x="5722" y="153"/>
                </a:lnTo>
                <a:lnTo>
                  <a:pt x="0" y="0"/>
                </a:lnTo>
                <a:close/>
              </a:path>
            </a:pathLst>
          </a:custGeom>
          <a:solidFill>
            <a:schemeClr val="bg1"/>
          </a:solidFill>
          <a:ln w="9525">
            <a:noFill/>
            <a:round/>
            <a:headEnd/>
            <a:tailEnd/>
          </a:ln>
          <a:effec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zh-CN" altLang="en-US" smtClean="0">
              <a:ea typeface="宋体" pitchFamily="2" charset="-122"/>
            </a:endParaRPr>
          </a:p>
        </p:txBody>
      </p:sp>
      <p:grpSp>
        <p:nvGrpSpPr>
          <p:cNvPr id="6" name="Group 4"/>
          <p:cNvGrpSpPr>
            <a:grpSpLocks/>
          </p:cNvGrpSpPr>
          <p:nvPr/>
        </p:nvGrpSpPr>
        <p:grpSpPr bwMode="auto">
          <a:xfrm>
            <a:off x="0" y="0"/>
            <a:ext cx="9144000" cy="2089150"/>
            <a:chOff x="0" y="0"/>
            <a:chExt cx="5760" cy="1316"/>
          </a:xfrm>
        </p:grpSpPr>
        <p:grpSp>
          <p:nvGrpSpPr>
            <p:cNvPr id="7" name="Group 5"/>
            <p:cNvGrpSpPr>
              <a:grpSpLocks/>
            </p:cNvGrpSpPr>
            <p:nvPr userDrawn="1"/>
          </p:nvGrpSpPr>
          <p:grpSpPr bwMode="auto">
            <a:xfrm flipV="1">
              <a:off x="18" y="0"/>
              <a:ext cx="5742" cy="1128"/>
              <a:chOff x="0" y="0"/>
              <a:chExt cx="5760" cy="1680"/>
            </a:xfrm>
          </p:grpSpPr>
          <p:sp>
            <p:nvSpPr>
              <p:cNvPr id="9" name="Rectangle 6"/>
              <p:cNvSpPr>
                <a:spLocks noChangeArrowheads="1"/>
              </p:cNvSpPr>
              <p:nvPr userDrawn="1"/>
            </p:nvSpPr>
            <p:spPr bwMode="auto">
              <a:xfrm>
                <a:off x="0" y="0"/>
                <a:ext cx="5760" cy="1680"/>
              </a:xfrm>
              <a:prstGeom prst="rect">
                <a:avLst/>
              </a:prstGeom>
              <a:solidFill>
                <a:schemeClr val="tx1"/>
              </a:solidFill>
              <a:ln w="9525">
                <a:noFill/>
                <a:miter lim="800000"/>
                <a:headEnd/>
                <a:tailEnd/>
              </a:ln>
              <a:effec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zh-CN" altLang="en-US" smtClean="0">
                  <a:ea typeface="宋体" pitchFamily="2" charset="-122"/>
                </a:endParaRPr>
              </a:p>
            </p:txBody>
          </p:sp>
          <p:sp>
            <p:nvSpPr>
              <p:cNvPr id="10" name="Rectangle 7"/>
              <p:cNvSpPr>
                <a:spLocks noChangeArrowheads="1"/>
              </p:cNvSpPr>
              <p:nvPr userDrawn="1"/>
            </p:nvSpPr>
            <p:spPr bwMode="auto">
              <a:xfrm>
                <a:off x="0" y="0"/>
                <a:ext cx="5760" cy="95"/>
              </a:xfrm>
              <a:prstGeom prst="rect">
                <a:avLst/>
              </a:prstGeom>
              <a:solidFill>
                <a:schemeClr val="tx1"/>
              </a:solidFill>
              <a:ln w="9525">
                <a:noFill/>
                <a:miter lim="800000"/>
                <a:headEnd/>
                <a:tailEnd/>
              </a:ln>
              <a:effec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zh-CN" altLang="en-US" smtClean="0">
                  <a:ea typeface="宋体" pitchFamily="2" charset="-122"/>
                </a:endParaRPr>
              </a:p>
            </p:txBody>
          </p:sp>
        </p:grpSp>
        <p:sp>
          <p:nvSpPr>
            <p:cNvPr id="8" name="未知"/>
            <p:cNvSpPr>
              <a:spLocks/>
            </p:cNvSpPr>
            <p:nvPr userDrawn="1"/>
          </p:nvSpPr>
          <p:spPr bwMode="auto">
            <a:xfrm>
              <a:off x="0" y="1092"/>
              <a:ext cx="5731" cy="224"/>
            </a:xfrm>
            <a:custGeom>
              <a:avLst/>
              <a:gdLst/>
              <a:ahLst/>
              <a:cxnLst>
                <a:cxn ang="0">
                  <a:pos x="0" y="36"/>
                </a:cxn>
                <a:cxn ang="0">
                  <a:pos x="26" y="315"/>
                </a:cxn>
                <a:cxn ang="0">
                  <a:pos x="1795" y="771"/>
                </a:cxn>
                <a:cxn ang="0">
                  <a:pos x="3821" y="742"/>
                </a:cxn>
                <a:cxn ang="0">
                  <a:pos x="5731" y="320"/>
                </a:cxn>
                <a:cxn ang="0">
                  <a:pos x="5693" y="0"/>
                </a:cxn>
                <a:cxn ang="0">
                  <a:pos x="0" y="36"/>
                </a:cxn>
              </a:cxnLst>
              <a:rect l="0" t="0" r="r" b="b"/>
              <a:pathLst>
                <a:path w="5731" h="842">
                  <a:moveTo>
                    <a:pt x="0" y="36"/>
                  </a:moveTo>
                  <a:lnTo>
                    <a:pt x="26" y="315"/>
                  </a:lnTo>
                  <a:cubicBezTo>
                    <a:pt x="325" y="438"/>
                    <a:pt x="1163" y="700"/>
                    <a:pt x="1795" y="771"/>
                  </a:cubicBezTo>
                  <a:cubicBezTo>
                    <a:pt x="2427" y="842"/>
                    <a:pt x="3165" y="817"/>
                    <a:pt x="3821" y="742"/>
                  </a:cubicBezTo>
                  <a:cubicBezTo>
                    <a:pt x="4477" y="667"/>
                    <a:pt x="5419" y="444"/>
                    <a:pt x="5731" y="320"/>
                  </a:cubicBezTo>
                  <a:lnTo>
                    <a:pt x="5693" y="0"/>
                  </a:lnTo>
                  <a:lnTo>
                    <a:pt x="0" y="36"/>
                  </a:lnTo>
                  <a:close/>
                </a:path>
              </a:pathLst>
            </a:custGeom>
            <a:solidFill>
              <a:schemeClr val="tx1"/>
            </a:solidFill>
            <a:ln w="9525">
              <a:noFill/>
              <a:round/>
              <a:headEnd/>
              <a:tailEnd/>
            </a:ln>
            <a:effec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zh-CN" altLang="en-US" smtClean="0">
                <a:ea typeface="宋体" pitchFamily="2" charset="-122"/>
              </a:endParaRPr>
            </a:p>
          </p:txBody>
        </p:sp>
      </p:grpSp>
      <p:grpSp>
        <p:nvGrpSpPr>
          <p:cNvPr id="11" name="Group 9"/>
          <p:cNvGrpSpPr>
            <a:grpSpLocks/>
          </p:cNvGrpSpPr>
          <p:nvPr/>
        </p:nvGrpSpPr>
        <p:grpSpPr bwMode="auto">
          <a:xfrm>
            <a:off x="0" y="4689475"/>
            <a:ext cx="9144000" cy="2168525"/>
            <a:chOff x="0" y="0"/>
            <a:chExt cx="5760" cy="1412"/>
          </a:xfrm>
        </p:grpSpPr>
        <p:grpSp>
          <p:nvGrpSpPr>
            <p:cNvPr id="12" name="Group 10"/>
            <p:cNvGrpSpPr>
              <a:grpSpLocks/>
            </p:cNvGrpSpPr>
            <p:nvPr userDrawn="1"/>
          </p:nvGrpSpPr>
          <p:grpSpPr bwMode="auto">
            <a:xfrm>
              <a:off x="18" y="231"/>
              <a:ext cx="5742" cy="1181"/>
              <a:chOff x="0" y="5"/>
              <a:chExt cx="5760" cy="1675"/>
            </a:xfrm>
          </p:grpSpPr>
          <p:sp>
            <p:nvSpPr>
              <p:cNvPr id="16" name="Rectangle 11"/>
              <p:cNvSpPr>
                <a:spLocks noChangeArrowheads="1"/>
              </p:cNvSpPr>
              <p:nvPr userDrawn="1"/>
            </p:nvSpPr>
            <p:spPr bwMode="auto">
              <a:xfrm>
                <a:off x="0" y="4"/>
                <a:ext cx="5760" cy="1676"/>
              </a:xfrm>
              <a:prstGeom prst="rect">
                <a:avLst/>
              </a:prstGeom>
              <a:solidFill>
                <a:schemeClr val="accent1"/>
              </a:solidFill>
              <a:ln w="9525">
                <a:noFill/>
                <a:miter lim="800000"/>
                <a:headEnd/>
                <a:tailEnd/>
              </a:ln>
              <a:effec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zh-CN" altLang="en-US" smtClean="0">
                  <a:ea typeface="宋体" pitchFamily="2" charset="-122"/>
                </a:endParaRPr>
              </a:p>
            </p:txBody>
          </p:sp>
          <p:sp>
            <p:nvSpPr>
              <p:cNvPr id="17" name="Rectangle 12"/>
              <p:cNvSpPr>
                <a:spLocks noChangeArrowheads="1"/>
              </p:cNvSpPr>
              <p:nvPr userDrawn="1"/>
            </p:nvSpPr>
            <p:spPr bwMode="auto">
              <a:xfrm>
                <a:off x="0" y="4"/>
                <a:ext cx="5760" cy="94"/>
              </a:xfrm>
              <a:prstGeom prst="rect">
                <a:avLst/>
              </a:prstGeom>
              <a:solidFill>
                <a:schemeClr val="accent1"/>
              </a:solidFill>
              <a:ln w="9525">
                <a:noFill/>
                <a:miter lim="800000"/>
                <a:headEnd/>
                <a:tailEnd/>
              </a:ln>
              <a:effec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zh-CN" altLang="en-US" smtClean="0">
                  <a:ea typeface="宋体" pitchFamily="2" charset="-122"/>
                </a:endParaRPr>
              </a:p>
            </p:txBody>
          </p:sp>
        </p:grpSp>
        <p:grpSp>
          <p:nvGrpSpPr>
            <p:cNvPr id="13" name="Group 13"/>
            <p:cNvGrpSpPr>
              <a:grpSpLocks/>
            </p:cNvGrpSpPr>
            <p:nvPr userDrawn="1"/>
          </p:nvGrpSpPr>
          <p:grpSpPr bwMode="auto">
            <a:xfrm>
              <a:off x="0" y="0"/>
              <a:ext cx="5731" cy="264"/>
              <a:chOff x="0" y="0"/>
              <a:chExt cx="5731" cy="426"/>
            </a:xfrm>
          </p:grpSpPr>
          <p:sp>
            <p:nvSpPr>
              <p:cNvPr id="14" name="未知"/>
              <p:cNvSpPr>
                <a:spLocks/>
              </p:cNvSpPr>
              <p:nvPr userDrawn="1"/>
            </p:nvSpPr>
            <p:spPr bwMode="auto">
              <a:xfrm flipV="1">
                <a:off x="0" y="0"/>
                <a:ext cx="5731" cy="364"/>
              </a:xfrm>
              <a:custGeom>
                <a:avLst/>
                <a:gdLst/>
                <a:ahLst/>
                <a:cxnLst>
                  <a:cxn ang="0">
                    <a:pos x="0" y="0"/>
                  </a:cxn>
                  <a:cxn ang="0">
                    <a:pos x="19" y="279"/>
                  </a:cxn>
                  <a:cxn ang="0">
                    <a:pos x="1824" y="739"/>
                  </a:cxn>
                  <a:cxn ang="0">
                    <a:pos x="3946" y="695"/>
                  </a:cxn>
                  <a:cxn ang="0">
                    <a:pos x="5731" y="297"/>
                  </a:cxn>
                  <a:cxn ang="0">
                    <a:pos x="5722" y="153"/>
                  </a:cxn>
                  <a:cxn ang="0">
                    <a:pos x="0" y="0"/>
                  </a:cxn>
                </a:cxnLst>
                <a:rect l="0" t="0" r="r" b="b"/>
                <a:pathLst>
                  <a:path w="5731" h="808">
                    <a:moveTo>
                      <a:pt x="0" y="0"/>
                    </a:moveTo>
                    <a:lnTo>
                      <a:pt x="19" y="279"/>
                    </a:lnTo>
                    <a:cubicBezTo>
                      <a:pt x="321" y="399"/>
                      <a:pt x="1170" y="671"/>
                      <a:pt x="1824" y="739"/>
                    </a:cubicBezTo>
                    <a:cubicBezTo>
                      <a:pt x="2478" y="808"/>
                      <a:pt x="3295" y="769"/>
                      <a:pt x="3946" y="695"/>
                    </a:cubicBezTo>
                    <a:cubicBezTo>
                      <a:pt x="4597" y="621"/>
                      <a:pt x="5435" y="387"/>
                      <a:pt x="5731" y="297"/>
                    </a:cubicBezTo>
                    <a:lnTo>
                      <a:pt x="5722" y="153"/>
                    </a:lnTo>
                    <a:lnTo>
                      <a:pt x="0" y="0"/>
                    </a:lnTo>
                    <a:close/>
                  </a:path>
                </a:pathLst>
              </a:custGeom>
              <a:solidFill>
                <a:schemeClr val="bg1"/>
              </a:solidFill>
              <a:ln w="9525">
                <a:noFill/>
                <a:round/>
                <a:headEnd/>
                <a:tailEnd/>
              </a:ln>
              <a:effec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zh-CN" altLang="en-US" smtClean="0">
                  <a:ea typeface="宋体" pitchFamily="2" charset="-122"/>
                </a:endParaRPr>
              </a:p>
            </p:txBody>
          </p:sp>
          <p:sp>
            <p:nvSpPr>
              <p:cNvPr id="15" name="未知"/>
              <p:cNvSpPr>
                <a:spLocks/>
              </p:cNvSpPr>
              <p:nvPr userDrawn="1"/>
            </p:nvSpPr>
            <p:spPr bwMode="auto">
              <a:xfrm flipV="1">
                <a:off x="0" y="47"/>
                <a:ext cx="5731" cy="379"/>
              </a:xfrm>
              <a:custGeom>
                <a:avLst/>
                <a:gdLst/>
                <a:ahLst/>
                <a:cxnLst>
                  <a:cxn ang="0">
                    <a:pos x="0" y="36"/>
                  </a:cxn>
                  <a:cxn ang="0">
                    <a:pos x="26" y="315"/>
                  </a:cxn>
                  <a:cxn ang="0">
                    <a:pos x="1795" y="771"/>
                  </a:cxn>
                  <a:cxn ang="0">
                    <a:pos x="3821" y="742"/>
                  </a:cxn>
                  <a:cxn ang="0">
                    <a:pos x="5731" y="320"/>
                  </a:cxn>
                  <a:cxn ang="0">
                    <a:pos x="5693" y="0"/>
                  </a:cxn>
                  <a:cxn ang="0">
                    <a:pos x="0" y="36"/>
                  </a:cxn>
                </a:cxnLst>
                <a:rect l="0" t="0" r="r" b="b"/>
                <a:pathLst>
                  <a:path w="5731" h="842">
                    <a:moveTo>
                      <a:pt x="0" y="36"/>
                    </a:moveTo>
                    <a:lnTo>
                      <a:pt x="26" y="315"/>
                    </a:lnTo>
                    <a:cubicBezTo>
                      <a:pt x="325" y="438"/>
                      <a:pt x="1163" y="700"/>
                      <a:pt x="1795" y="771"/>
                    </a:cubicBezTo>
                    <a:cubicBezTo>
                      <a:pt x="2427" y="842"/>
                      <a:pt x="3165" y="817"/>
                      <a:pt x="3821" y="742"/>
                    </a:cubicBezTo>
                    <a:cubicBezTo>
                      <a:pt x="4477" y="667"/>
                      <a:pt x="5419" y="444"/>
                      <a:pt x="5731" y="320"/>
                    </a:cubicBezTo>
                    <a:lnTo>
                      <a:pt x="5693" y="0"/>
                    </a:lnTo>
                    <a:lnTo>
                      <a:pt x="0" y="36"/>
                    </a:lnTo>
                    <a:close/>
                  </a:path>
                </a:pathLst>
              </a:custGeom>
              <a:solidFill>
                <a:schemeClr val="accent1"/>
              </a:solidFill>
              <a:ln w="9525">
                <a:noFill/>
                <a:round/>
                <a:headEnd/>
                <a:tailEnd/>
              </a:ln>
              <a:effec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zh-CN" altLang="en-US" smtClean="0">
                  <a:ea typeface="宋体" pitchFamily="2" charset="-122"/>
                </a:endParaRPr>
              </a:p>
            </p:txBody>
          </p:sp>
        </p:grpSp>
      </p:grpSp>
      <p:grpSp>
        <p:nvGrpSpPr>
          <p:cNvPr id="18" name="Group 16"/>
          <p:cNvGrpSpPr>
            <a:grpSpLocks/>
          </p:cNvGrpSpPr>
          <p:nvPr/>
        </p:nvGrpSpPr>
        <p:grpSpPr bwMode="auto">
          <a:xfrm>
            <a:off x="0" y="0"/>
            <a:ext cx="9144000" cy="6867525"/>
            <a:chOff x="0" y="0"/>
            <a:chExt cx="5760" cy="4326"/>
          </a:xfrm>
        </p:grpSpPr>
        <p:sp>
          <p:nvSpPr>
            <p:cNvPr id="19" name="AutoShape 17"/>
            <p:cNvSpPr>
              <a:spLocks noChangeArrowheads="1"/>
            </p:cNvSpPr>
            <p:nvPr/>
          </p:nvSpPr>
          <p:spPr bwMode="auto">
            <a:xfrm>
              <a:off x="27" y="24"/>
              <a:ext cx="5709" cy="4272"/>
            </a:xfrm>
            <a:prstGeom prst="roundRect">
              <a:avLst>
                <a:gd name="adj" fmla="val 6227"/>
              </a:avLst>
            </a:prstGeom>
            <a:noFill/>
            <a:ln w="76200" cmpd="sng">
              <a:solidFill>
                <a:schemeClr val="bg1"/>
              </a:solidFill>
              <a:round/>
              <a:headEnd/>
              <a:tailEnd/>
            </a:ln>
            <a:effec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zh-CN" altLang="en-US" smtClean="0">
                <a:ea typeface="宋体" pitchFamily="2" charset="-122"/>
              </a:endParaRPr>
            </a:p>
          </p:txBody>
        </p:sp>
        <p:sp>
          <p:nvSpPr>
            <p:cNvPr id="20" name="未知"/>
            <p:cNvSpPr>
              <a:spLocks/>
            </p:cNvSpPr>
            <p:nvPr/>
          </p:nvSpPr>
          <p:spPr bwMode="auto">
            <a:xfrm>
              <a:off x="3" y="0"/>
              <a:ext cx="288" cy="288"/>
            </a:xfrm>
            <a:custGeom>
              <a:avLst/>
              <a:gdLst/>
              <a:ahLst/>
              <a:cxnLst>
                <a:cxn ang="0">
                  <a:pos x="0" y="48"/>
                </a:cxn>
                <a:cxn ang="0">
                  <a:pos x="0" y="384"/>
                </a:cxn>
                <a:cxn ang="0">
                  <a:pos x="96" y="192"/>
                </a:cxn>
                <a:cxn ang="0">
                  <a:pos x="192" y="48"/>
                </a:cxn>
                <a:cxn ang="0">
                  <a:pos x="336" y="0"/>
                </a:cxn>
                <a:cxn ang="0">
                  <a:pos x="0" y="0"/>
                </a:cxn>
              </a:cxnLst>
              <a:rect l="0" t="0" r="r" b="b"/>
              <a:pathLst>
                <a:path w="336" h="384">
                  <a:moveTo>
                    <a:pt x="0" y="48"/>
                  </a:moveTo>
                  <a:lnTo>
                    <a:pt x="0" y="384"/>
                  </a:lnTo>
                  <a:lnTo>
                    <a:pt x="96" y="192"/>
                  </a:lnTo>
                  <a:lnTo>
                    <a:pt x="192" y="48"/>
                  </a:lnTo>
                  <a:lnTo>
                    <a:pt x="336" y="0"/>
                  </a:lnTo>
                  <a:lnTo>
                    <a:pt x="0" y="0"/>
                  </a:lnTo>
                </a:path>
              </a:pathLst>
            </a:custGeom>
            <a:solidFill>
              <a:schemeClr val="bg1"/>
            </a:solidFill>
            <a:ln w="9525">
              <a:noFill/>
              <a:round/>
              <a:headEnd/>
              <a:tailEnd/>
            </a:ln>
            <a:effec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zh-CN" altLang="en-US" smtClean="0">
                <a:ea typeface="宋体" pitchFamily="2" charset="-122"/>
              </a:endParaRPr>
            </a:p>
          </p:txBody>
        </p:sp>
        <p:sp>
          <p:nvSpPr>
            <p:cNvPr id="21" name="未知"/>
            <p:cNvSpPr>
              <a:spLocks/>
            </p:cNvSpPr>
            <p:nvPr/>
          </p:nvSpPr>
          <p:spPr bwMode="auto">
            <a:xfrm rot="16191400">
              <a:off x="-47" y="4030"/>
              <a:ext cx="336" cy="242"/>
            </a:xfrm>
            <a:custGeom>
              <a:avLst/>
              <a:gdLst/>
              <a:ahLst/>
              <a:cxnLst>
                <a:cxn ang="0">
                  <a:pos x="0" y="48"/>
                </a:cxn>
                <a:cxn ang="0">
                  <a:pos x="0" y="384"/>
                </a:cxn>
                <a:cxn ang="0">
                  <a:pos x="96" y="192"/>
                </a:cxn>
                <a:cxn ang="0">
                  <a:pos x="192" y="48"/>
                </a:cxn>
                <a:cxn ang="0">
                  <a:pos x="336" y="0"/>
                </a:cxn>
                <a:cxn ang="0">
                  <a:pos x="0" y="0"/>
                </a:cxn>
              </a:cxnLst>
              <a:rect l="0" t="0" r="r" b="b"/>
              <a:pathLst>
                <a:path w="336" h="384">
                  <a:moveTo>
                    <a:pt x="0" y="48"/>
                  </a:moveTo>
                  <a:lnTo>
                    <a:pt x="0" y="384"/>
                  </a:lnTo>
                  <a:lnTo>
                    <a:pt x="96" y="192"/>
                  </a:lnTo>
                  <a:lnTo>
                    <a:pt x="192" y="48"/>
                  </a:lnTo>
                  <a:lnTo>
                    <a:pt x="336" y="0"/>
                  </a:lnTo>
                  <a:lnTo>
                    <a:pt x="0" y="0"/>
                  </a:lnTo>
                </a:path>
              </a:pathLst>
            </a:custGeom>
            <a:solidFill>
              <a:schemeClr val="bg1"/>
            </a:solidFill>
            <a:ln w="9525">
              <a:noFill/>
              <a:round/>
              <a:headEnd/>
              <a:tailEnd/>
            </a:ln>
            <a:effec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zh-CN" altLang="en-US" smtClean="0">
                <a:ea typeface="宋体" pitchFamily="2" charset="-122"/>
              </a:endParaRPr>
            </a:p>
          </p:txBody>
        </p:sp>
        <p:sp>
          <p:nvSpPr>
            <p:cNvPr id="22" name="未知"/>
            <p:cNvSpPr>
              <a:spLocks/>
            </p:cNvSpPr>
            <p:nvPr/>
          </p:nvSpPr>
          <p:spPr bwMode="auto">
            <a:xfrm>
              <a:off x="5520" y="3978"/>
              <a:ext cx="240" cy="348"/>
            </a:xfrm>
            <a:custGeom>
              <a:avLst/>
              <a:gdLst/>
              <a:ahLst/>
              <a:cxnLst>
                <a:cxn ang="0">
                  <a:pos x="246" y="0"/>
                </a:cxn>
                <a:cxn ang="0">
                  <a:pos x="164" y="196"/>
                </a:cxn>
                <a:cxn ang="0">
                  <a:pos x="84" y="282"/>
                </a:cxn>
                <a:cxn ang="0">
                  <a:pos x="0" y="342"/>
                </a:cxn>
                <a:cxn ang="0">
                  <a:pos x="246" y="348"/>
                </a:cxn>
              </a:cxnLst>
              <a:rect l="0" t="0" r="r" b="b"/>
              <a:pathLst>
                <a:path w="246" h="348">
                  <a:moveTo>
                    <a:pt x="246" y="0"/>
                  </a:moveTo>
                  <a:lnTo>
                    <a:pt x="164" y="196"/>
                  </a:lnTo>
                  <a:lnTo>
                    <a:pt x="84" y="282"/>
                  </a:lnTo>
                  <a:lnTo>
                    <a:pt x="0" y="342"/>
                  </a:lnTo>
                  <a:lnTo>
                    <a:pt x="246" y="348"/>
                  </a:lnTo>
                </a:path>
              </a:pathLst>
            </a:custGeom>
            <a:solidFill>
              <a:schemeClr val="bg1"/>
            </a:solidFill>
            <a:ln w="9525">
              <a:noFill/>
              <a:round/>
              <a:headEnd/>
              <a:tailEnd/>
            </a:ln>
            <a:effec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zh-CN" altLang="en-US" smtClean="0">
                <a:ea typeface="宋体" pitchFamily="2" charset="-122"/>
              </a:endParaRPr>
            </a:p>
          </p:txBody>
        </p:sp>
        <p:sp>
          <p:nvSpPr>
            <p:cNvPr id="23" name="未知"/>
            <p:cNvSpPr>
              <a:spLocks/>
            </p:cNvSpPr>
            <p:nvPr/>
          </p:nvSpPr>
          <p:spPr bwMode="auto">
            <a:xfrm rot="5400000">
              <a:off x="5472" y="0"/>
              <a:ext cx="288" cy="288"/>
            </a:xfrm>
            <a:custGeom>
              <a:avLst/>
              <a:gdLst/>
              <a:ahLst/>
              <a:cxnLst>
                <a:cxn ang="0">
                  <a:pos x="0" y="48"/>
                </a:cxn>
                <a:cxn ang="0">
                  <a:pos x="0" y="384"/>
                </a:cxn>
                <a:cxn ang="0">
                  <a:pos x="96" y="192"/>
                </a:cxn>
                <a:cxn ang="0">
                  <a:pos x="192" y="48"/>
                </a:cxn>
                <a:cxn ang="0">
                  <a:pos x="336" y="0"/>
                </a:cxn>
                <a:cxn ang="0">
                  <a:pos x="0" y="0"/>
                </a:cxn>
              </a:cxnLst>
              <a:rect l="0" t="0" r="r" b="b"/>
              <a:pathLst>
                <a:path w="336" h="384">
                  <a:moveTo>
                    <a:pt x="0" y="48"/>
                  </a:moveTo>
                  <a:lnTo>
                    <a:pt x="0" y="384"/>
                  </a:lnTo>
                  <a:lnTo>
                    <a:pt x="96" y="192"/>
                  </a:lnTo>
                  <a:lnTo>
                    <a:pt x="192" y="48"/>
                  </a:lnTo>
                  <a:lnTo>
                    <a:pt x="336" y="0"/>
                  </a:lnTo>
                  <a:lnTo>
                    <a:pt x="0" y="0"/>
                  </a:lnTo>
                </a:path>
              </a:pathLst>
            </a:custGeom>
            <a:solidFill>
              <a:schemeClr val="bg1"/>
            </a:solidFill>
            <a:ln w="9525">
              <a:noFill/>
              <a:round/>
              <a:headEnd/>
              <a:tailEnd/>
            </a:ln>
            <a:effec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zh-CN" altLang="en-US" smtClean="0">
                <a:ea typeface="宋体" pitchFamily="2" charset="-122"/>
              </a:endParaRPr>
            </a:p>
          </p:txBody>
        </p:sp>
      </p:grpSp>
      <p:pic>
        <p:nvPicPr>
          <p:cNvPr id="24" name="Picture 2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323850" y="333375"/>
            <a:ext cx="6480175" cy="1038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070" name="Rectangle 22"/>
          <p:cNvSpPr>
            <a:spLocks noGrp="1" noChangeArrowheads="1"/>
          </p:cNvSpPr>
          <p:nvPr>
            <p:ph type="ctrTitle"/>
          </p:nvPr>
        </p:nvSpPr>
        <p:spPr>
          <a:xfrm>
            <a:off x="323850" y="2276475"/>
            <a:ext cx="5181600" cy="2286000"/>
          </a:xfrm>
        </p:spPr>
        <p:txBody>
          <a:bodyPr/>
          <a:lstStyle>
            <a:lvl1pPr algn="l">
              <a:defRPr sz="4000" b="1"/>
            </a:lvl1pPr>
          </a:lstStyle>
          <a:p>
            <a:r>
              <a:rPr lang="zh-CN" altLang="en-US"/>
              <a:t>单击此处编辑母版标题样式</a:t>
            </a:r>
          </a:p>
        </p:txBody>
      </p:sp>
      <p:sp>
        <p:nvSpPr>
          <p:cNvPr id="2071" name="Rectangle 23"/>
          <p:cNvSpPr>
            <a:spLocks noGrp="1" noChangeArrowheads="1"/>
          </p:cNvSpPr>
          <p:nvPr>
            <p:ph type="subTitle" idx="1"/>
          </p:nvPr>
        </p:nvSpPr>
        <p:spPr>
          <a:xfrm>
            <a:off x="1600200" y="5410200"/>
            <a:ext cx="6324600" cy="533400"/>
          </a:xfrm>
        </p:spPr>
        <p:txBody>
          <a:bodyPr/>
          <a:lstStyle>
            <a:lvl1pPr marL="0" indent="0" algn="ctr">
              <a:buFont typeface="Wingdings" pitchFamily="2" charset="2"/>
              <a:buNone/>
              <a:defRPr sz="1800" b="0">
                <a:solidFill>
                  <a:schemeClr val="bg1"/>
                </a:solidFill>
              </a:defRPr>
            </a:lvl1pPr>
          </a:lstStyle>
          <a:p>
            <a:r>
              <a:rPr lang="zh-CN" altLang="en-US"/>
              <a:t>单击此处编辑母版副标题样式</a:t>
            </a:r>
          </a:p>
        </p:txBody>
      </p:sp>
    </p:spTree>
    <p:extLst>
      <p:ext uri="{BB962C8B-B14F-4D97-AF65-F5344CB8AC3E}">
        <p14:creationId xmlns:p14="http://schemas.microsoft.com/office/powerpoint/2010/main" xmlns="" val="12652214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6"/>
          <p:cNvSpPr>
            <a:spLocks noGrp="1" noChangeArrowheads="1"/>
          </p:cNvSpPr>
          <p:nvPr>
            <p:ph type="sldNum" sz="quarter" idx="10"/>
          </p:nvPr>
        </p:nvSpPr>
        <p:spPr>
          <a:ln/>
        </p:spPr>
        <p:txBody>
          <a:bodyPr/>
          <a:lstStyle>
            <a:lvl1pPr>
              <a:defRPr/>
            </a:lvl1pPr>
          </a:lstStyle>
          <a:p>
            <a:pPr>
              <a:defRPr/>
            </a:pPr>
            <a:fld id="{0848585C-5B56-459D-A4F6-6B82B4EFD03A}" type="slidenum">
              <a:rPr lang="zh-CN" altLang="en-US"/>
              <a:pPr>
                <a:defRPr/>
              </a:pPr>
              <a:t>‹#›</a:t>
            </a:fld>
            <a:endParaRPr lang="en-US"/>
          </a:p>
        </p:txBody>
      </p:sp>
      <p:sp>
        <p:nvSpPr>
          <p:cNvPr id="5" name="Rectangle 9"/>
          <p:cNvSpPr>
            <a:spLocks noGrp="1" noChangeArrowheads="1"/>
          </p:cNvSpPr>
          <p:nvPr>
            <p:ph type="dt" sz="half" idx="11"/>
          </p:nvPr>
        </p:nvSpPr>
        <p:spPr>
          <a:ln/>
        </p:spPr>
        <p:txBody>
          <a:bodyPr/>
          <a:lstStyle>
            <a:lvl1pPr>
              <a:defRPr/>
            </a:lvl1pPr>
          </a:lstStyle>
          <a:p>
            <a:pPr>
              <a:defRPr/>
            </a:pPr>
            <a:r>
              <a:rPr lang="en-US"/>
              <a:t>www.pumpress.com.cn</a:t>
            </a:r>
          </a:p>
        </p:txBody>
      </p:sp>
    </p:spTree>
    <p:extLst>
      <p:ext uri="{BB962C8B-B14F-4D97-AF65-F5344CB8AC3E}">
        <p14:creationId xmlns:p14="http://schemas.microsoft.com/office/powerpoint/2010/main" xmlns="" val="34563441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762750" y="304800"/>
            <a:ext cx="2152650" cy="5943600"/>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304800" y="304800"/>
            <a:ext cx="6305550" cy="5943600"/>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6"/>
          <p:cNvSpPr>
            <a:spLocks noGrp="1" noChangeArrowheads="1"/>
          </p:cNvSpPr>
          <p:nvPr>
            <p:ph type="sldNum" sz="quarter" idx="10"/>
          </p:nvPr>
        </p:nvSpPr>
        <p:spPr>
          <a:ln/>
        </p:spPr>
        <p:txBody>
          <a:bodyPr/>
          <a:lstStyle>
            <a:lvl1pPr>
              <a:defRPr/>
            </a:lvl1pPr>
          </a:lstStyle>
          <a:p>
            <a:pPr>
              <a:defRPr/>
            </a:pPr>
            <a:fld id="{7FDE0F87-12B1-4F94-B3DC-B723B7FAB28E}" type="slidenum">
              <a:rPr lang="zh-CN" altLang="en-US"/>
              <a:pPr>
                <a:defRPr/>
              </a:pPr>
              <a:t>‹#›</a:t>
            </a:fld>
            <a:endParaRPr lang="en-US"/>
          </a:p>
        </p:txBody>
      </p:sp>
      <p:sp>
        <p:nvSpPr>
          <p:cNvPr id="5" name="Rectangle 9"/>
          <p:cNvSpPr>
            <a:spLocks noGrp="1" noChangeArrowheads="1"/>
          </p:cNvSpPr>
          <p:nvPr>
            <p:ph type="dt" sz="half" idx="11"/>
          </p:nvPr>
        </p:nvSpPr>
        <p:spPr>
          <a:ln/>
        </p:spPr>
        <p:txBody>
          <a:bodyPr/>
          <a:lstStyle>
            <a:lvl1pPr>
              <a:defRPr/>
            </a:lvl1pPr>
          </a:lstStyle>
          <a:p>
            <a:pPr>
              <a:defRPr/>
            </a:pPr>
            <a:r>
              <a:rPr lang="en-US"/>
              <a:t>www.pumpress.com.cn</a:t>
            </a:r>
          </a:p>
        </p:txBody>
      </p:sp>
    </p:spTree>
    <p:extLst>
      <p:ext uri="{BB962C8B-B14F-4D97-AF65-F5344CB8AC3E}">
        <p14:creationId xmlns:p14="http://schemas.microsoft.com/office/powerpoint/2010/main" xmlns="" val="34231698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lvl1pPr>
              <a:defRPr>
                <a:solidFill>
                  <a:schemeClr val="tx2"/>
                </a:solidFill>
              </a:defRPr>
            </a:lvl1pPr>
            <a:lvl2pPr>
              <a:defRPr b="1">
                <a:solidFill>
                  <a:schemeClr val="tx2"/>
                </a:solidFill>
              </a:defRPr>
            </a:lvl2pPr>
            <a:lvl3pPr>
              <a:defRPr b="1">
                <a:solidFill>
                  <a:schemeClr val="tx2"/>
                </a:solidFill>
              </a:defRPr>
            </a:lvl3pPr>
            <a:lvl4pPr>
              <a:defRPr b="1">
                <a:solidFill>
                  <a:schemeClr val="tx2"/>
                </a:solidFill>
              </a:defRPr>
            </a:lvl4pPr>
            <a:lvl5pPr>
              <a:defRPr b="1">
                <a:solidFill>
                  <a:schemeClr val="tx2"/>
                </a:solidFill>
              </a:defRPr>
            </a:lvl5p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
        <p:nvSpPr>
          <p:cNvPr id="4" name="Rectangle 6"/>
          <p:cNvSpPr>
            <a:spLocks noGrp="1" noChangeArrowheads="1"/>
          </p:cNvSpPr>
          <p:nvPr>
            <p:ph type="sldNum" sz="quarter" idx="10"/>
          </p:nvPr>
        </p:nvSpPr>
        <p:spPr>
          <a:ln/>
        </p:spPr>
        <p:txBody>
          <a:bodyPr/>
          <a:lstStyle>
            <a:lvl1pPr>
              <a:defRPr/>
            </a:lvl1pPr>
          </a:lstStyle>
          <a:p>
            <a:pPr>
              <a:defRPr/>
            </a:pPr>
            <a:fld id="{225F473A-4A53-4686-9888-01DF75A0EBE6}" type="slidenum">
              <a:rPr lang="zh-CN" altLang="en-US"/>
              <a:pPr>
                <a:defRPr/>
              </a:pPr>
              <a:t>‹#›</a:t>
            </a:fld>
            <a:endParaRPr lang="en-US"/>
          </a:p>
        </p:txBody>
      </p:sp>
      <p:sp>
        <p:nvSpPr>
          <p:cNvPr id="5" name="Rectangle 9"/>
          <p:cNvSpPr>
            <a:spLocks noGrp="1" noChangeArrowheads="1"/>
          </p:cNvSpPr>
          <p:nvPr>
            <p:ph type="dt" sz="half" idx="11"/>
          </p:nvPr>
        </p:nvSpPr>
        <p:spPr>
          <a:ln/>
        </p:spPr>
        <p:txBody>
          <a:bodyPr/>
          <a:lstStyle>
            <a:lvl1pPr>
              <a:defRPr/>
            </a:lvl1pPr>
          </a:lstStyle>
          <a:p>
            <a:pPr>
              <a:defRPr/>
            </a:pPr>
            <a:r>
              <a:rPr lang="en-US"/>
              <a:t>www.pumpress.com.cn</a:t>
            </a:r>
          </a:p>
        </p:txBody>
      </p:sp>
    </p:spTree>
    <p:extLst>
      <p:ext uri="{BB962C8B-B14F-4D97-AF65-F5344CB8AC3E}">
        <p14:creationId xmlns:p14="http://schemas.microsoft.com/office/powerpoint/2010/main" xmlns="" val="10632014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Rectangle 6"/>
          <p:cNvSpPr>
            <a:spLocks noGrp="1" noChangeArrowheads="1"/>
          </p:cNvSpPr>
          <p:nvPr>
            <p:ph type="sldNum" sz="quarter" idx="10"/>
          </p:nvPr>
        </p:nvSpPr>
        <p:spPr>
          <a:ln/>
        </p:spPr>
        <p:txBody>
          <a:bodyPr/>
          <a:lstStyle>
            <a:lvl1pPr>
              <a:defRPr/>
            </a:lvl1pPr>
          </a:lstStyle>
          <a:p>
            <a:pPr>
              <a:defRPr/>
            </a:pPr>
            <a:fld id="{46D9264E-A50A-44DF-896C-FBEA7366F360}" type="slidenum">
              <a:rPr lang="zh-CN" altLang="en-US"/>
              <a:pPr>
                <a:defRPr/>
              </a:pPr>
              <a:t>‹#›</a:t>
            </a:fld>
            <a:endParaRPr lang="en-US"/>
          </a:p>
        </p:txBody>
      </p:sp>
      <p:sp>
        <p:nvSpPr>
          <p:cNvPr id="5" name="Rectangle 9"/>
          <p:cNvSpPr>
            <a:spLocks noGrp="1" noChangeArrowheads="1"/>
          </p:cNvSpPr>
          <p:nvPr>
            <p:ph type="dt" sz="half" idx="11"/>
          </p:nvPr>
        </p:nvSpPr>
        <p:spPr>
          <a:ln/>
        </p:spPr>
        <p:txBody>
          <a:bodyPr/>
          <a:lstStyle>
            <a:lvl1pPr>
              <a:defRPr/>
            </a:lvl1pPr>
          </a:lstStyle>
          <a:p>
            <a:pPr>
              <a:defRPr/>
            </a:pPr>
            <a:r>
              <a:rPr lang="en-US"/>
              <a:t>www.pumpress.com.cn</a:t>
            </a:r>
          </a:p>
        </p:txBody>
      </p:sp>
    </p:spTree>
    <p:extLst>
      <p:ext uri="{BB962C8B-B14F-4D97-AF65-F5344CB8AC3E}">
        <p14:creationId xmlns:p14="http://schemas.microsoft.com/office/powerpoint/2010/main" xmlns="" val="38243304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304800" y="1371600"/>
            <a:ext cx="42291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86300" y="1371600"/>
            <a:ext cx="42291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Rectangle 6"/>
          <p:cNvSpPr>
            <a:spLocks noGrp="1" noChangeArrowheads="1"/>
          </p:cNvSpPr>
          <p:nvPr>
            <p:ph type="sldNum" sz="quarter" idx="10"/>
          </p:nvPr>
        </p:nvSpPr>
        <p:spPr>
          <a:ln/>
        </p:spPr>
        <p:txBody>
          <a:bodyPr/>
          <a:lstStyle>
            <a:lvl1pPr>
              <a:defRPr/>
            </a:lvl1pPr>
          </a:lstStyle>
          <a:p>
            <a:pPr>
              <a:defRPr/>
            </a:pPr>
            <a:fld id="{1AF914F9-F1BB-496F-9615-B931C6CAEDBC}" type="slidenum">
              <a:rPr lang="zh-CN" altLang="en-US"/>
              <a:pPr>
                <a:defRPr/>
              </a:pPr>
              <a:t>‹#›</a:t>
            </a:fld>
            <a:endParaRPr lang="en-US"/>
          </a:p>
        </p:txBody>
      </p:sp>
      <p:sp>
        <p:nvSpPr>
          <p:cNvPr id="6" name="Rectangle 9"/>
          <p:cNvSpPr>
            <a:spLocks noGrp="1" noChangeArrowheads="1"/>
          </p:cNvSpPr>
          <p:nvPr>
            <p:ph type="dt" sz="half" idx="11"/>
          </p:nvPr>
        </p:nvSpPr>
        <p:spPr>
          <a:ln/>
        </p:spPr>
        <p:txBody>
          <a:bodyPr/>
          <a:lstStyle>
            <a:lvl1pPr>
              <a:defRPr/>
            </a:lvl1pPr>
          </a:lstStyle>
          <a:p>
            <a:pPr>
              <a:defRPr/>
            </a:pPr>
            <a:r>
              <a:rPr lang="en-US"/>
              <a:t>www.pumpress.com.cn</a:t>
            </a:r>
          </a:p>
        </p:txBody>
      </p:sp>
    </p:spTree>
    <p:extLst>
      <p:ext uri="{BB962C8B-B14F-4D97-AF65-F5344CB8AC3E}">
        <p14:creationId xmlns:p14="http://schemas.microsoft.com/office/powerpoint/2010/main" xmlns="" val="381320862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Rectangle 6"/>
          <p:cNvSpPr>
            <a:spLocks noGrp="1" noChangeArrowheads="1"/>
          </p:cNvSpPr>
          <p:nvPr>
            <p:ph type="sldNum" sz="quarter" idx="10"/>
          </p:nvPr>
        </p:nvSpPr>
        <p:spPr>
          <a:ln/>
        </p:spPr>
        <p:txBody>
          <a:bodyPr/>
          <a:lstStyle>
            <a:lvl1pPr>
              <a:defRPr/>
            </a:lvl1pPr>
          </a:lstStyle>
          <a:p>
            <a:pPr>
              <a:defRPr/>
            </a:pPr>
            <a:fld id="{ACAD1B53-1D10-43EA-BCFF-A0C8FF458EDE}" type="slidenum">
              <a:rPr lang="zh-CN" altLang="en-US"/>
              <a:pPr>
                <a:defRPr/>
              </a:pPr>
              <a:t>‹#›</a:t>
            </a:fld>
            <a:endParaRPr lang="en-US"/>
          </a:p>
        </p:txBody>
      </p:sp>
      <p:sp>
        <p:nvSpPr>
          <p:cNvPr id="8" name="Rectangle 9"/>
          <p:cNvSpPr>
            <a:spLocks noGrp="1" noChangeArrowheads="1"/>
          </p:cNvSpPr>
          <p:nvPr>
            <p:ph type="dt" sz="half" idx="11"/>
          </p:nvPr>
        </p:nvSpPr>
        <p:spPr>
          <a:ln/>
        </p:spPr>
        <p:txBody>
          <a:bodyPr/>
          <a:lstStyle>
            <a:lvl1pPr>
              <a:defRPr/>
            </a:lvl1pPr>
          </a:lstStyle>
          <a:p>
            <a:pPr>
              <a:defRPr/>
            </a:pPr>
            <a:r>
              <a:rPr lang="en-US"/>
              <a:t>www.pumpress.com.cn</a:t>
            </a:r>
          </a:p>
        </p:txBody>
      </p:sp>
    </p:spTree>
    <p:extLst>
      <p:ext uri="{BB962C8B-B14F-4D97-AF65-F5344CB8AC3E}">
        <p14:creationId xmlns:p14="http://schemas.microsoft.com/office/powerpoint/2010/main" xmlns="" val="144766635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Rectangle 6"/>
          <p:cNvSpPr>
            <a:spLocks noGrp="1" noChangeArrowheads="1"/>
          </p:cNvSpPr>
          <p:nvPr>
            <p:ph type="sldNum" sz="quarter" idx="10"/>
          </p:nvPr>
        </p:nvSpPr>
        <p:spPr>
          <a:ln/>
        </p:spPr>
        <p:txBody>
          <a:bodyPr/>
          <a:lstStyle>
            <a:lvl1pPr>
              <a:defRPr/>
            </a:lvl1pPr>
          </a:lstStyle>
          <a:p>
            <a:pPr>
              <a:defRPr/>
            </a:pPr>
            <a:fld id="{20BF9888-1721-49A8-AB34-D38DC42BD5B6}" type="slidenum">
              <a:rPr lang="zh-CN" altLang="en-US"/>
              <a:pPr>
                <a:defRPr/>
              </a:pPr>
              <a:t>‹#›</a:t>
            </a:fld>
            <a:endParaRPr lang="en-US"/>
          </a:p>
        </p:txBody>
      </p:sp>
      <p:sp>
        <p:nvSpPr>
          <p:cNvPr id="4" name="Rectangle 9"/>
          <p:cNvSpPr>
            <a:spLocks noGrp="1" noChangeArrowheads="1"/>
          </p:cNvSpPr>
          <p:nvPr>
            <p:ph type="dt" sz="half" idx="11"/>
          </p:nvPr>
        </p:nvSpPr>
        <p:spPr>
          <a:ln/>
        </p:spPr>
        <p:txBody>
          <a:bodyPr/>
          <a:lstStyle>
            <a:lvl1pPr>
              <a:defRPr/>
            </a:lvl1pPr>
          </a:lstStyle>
          <a:p>
            <a:pPr>
              <a:defRPr/>
            </a:pPr>
            <a:r>
              <a:rPr lang="en-US"/>
              <a:t>www.pumpress.com.cn</a:t>
            </a:r>
          </a:p>
        </p:txBody>
      </p:sp>
    </p:spTree>
    <p:extLst>
      <p:ext uri="{BB962C8B-B14F-4D97-AF65-F5344CB8AC3E}">
        <p14:creationId xmlns:p14="http://schemas.microsoft.com/office/powerpoint/2010/main" xmlns="" val="12767989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fld id="{214D16A3-B662-4A6F-88A9-268A2550E6A1}" type="slidenum">
              <a:rPr lang="zh-CN" altLang="en-US"/>
              <a:pPr>
                <a:defRPr/>
              </a:pPr>
              <a:t>‹#›</a:t>
            </a:fld>
            <a:endParaRPr lang="en-US"/>
          </a:p>
        </p:txBody>
      </p:sp>
      <p:sp>
        <p:nvSpPr>
          <p:cNvPr id="3" name="Rectangle 9"/>
          <p:cNvSpPr>
            <a:spLocks noGrp="1" noChangeArrowheads="1"/>
          </p:cNvSpPr>
          <p:nvPr>
            <p:ph type="dt" sz="half" idx="11"/>
          </p:nvPr>
        </p:nvSpPr>
        <p:spPr>
          <a:ln/>
        </p:spPr>
        <p:txBody>
          <a:bodyPr/>
          <a:lstStyle>
            <a:lvl1pPr>
              <a:defRPr/>
            </a:lvl1pPr>
          </a:lstStyle>
          <a:p>
            <a:pPr>
              <a:defRPr/>
            </a:pPr>
            <a:r>
              <a:rPr lang="en-US"/>
              <a:t>www.pumpress.com.cn</a:t>
            </a:r>
          </a:p>
        </p:txBody>
      </p:sp>
    </p:spTree>
    <p:extLst>
      <p:ext uri="{BB962C8B-B14F-4D97-AF65-F5344CB8AC3E}">
        <p14:creationId xmlns:p14="http://schemas.microsoft.com/office/powerpoint/2010/main" xmlns="" val="32351911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6"/>
          <p:cNvSpPr>
            <a:spLocks noGrp="1" noChangeArrowheads="1"/>
          </p:cNvSpPr>
          <p:nvPr>
            <p:ph type="sldNum" sz="quarter" idx="10"/>
          </p:nvPr>
        </p:nvSpPr>
        <p:spPr>
          <a:ln/>
        </p:spPr>
        <p:txBody>
          <a:bodyPr/>
          <a:lstStyle>
            <a:lvl1pPr>
              <a:defRPr/>
            </a:lvl1pPr>
          </a:lstStyle>
          <a:p>
            <a:pPr>
              <a:defRPr/>
            </a:pPr>
            <a:fld id="{08108BA3-7AAB-4B4D-8674-7517F1A95DD4}" type="slidenum">
              <a:rPr lang="zh-CN" altLang="en-US"/>
              <a:pPr>
                <a:defRPr/>
              </a:pPr>
              <a:t>‹#›</a:t>
            </a:fld>
            <a:endParaRPr lang="en-US"/>
          </a:p>
        </p:txBody>
      </p:sp>
      <p:sp>
        <p:nvSpPr>
          <p:cNvPr id="6" name="Rectangle 9"/>
          <p:cNvSpPr>
            <a:spLocks noGrp="1" noChangeArrowheads="1"/>
          </p:cNvSpPr>
          <p:nvPr>
            <p:ph type="dt" sz="half" idx="11"/>
          </p:nvPr>
        </p:nvSpPr>
        <p:spPr>
          <a:ln/>
        </p:spPr>
        <p:txBody>
          <a:bodyPr/>
          <a:lstStyle>
            <a:lvl1pPr>
              <a:defRPr/>
            </a:lvl1pPr>
          </a:lstStyle>
          <a:p>
            <a:pPr>
              <a:defRPr/>
            </a:pPr>
            <a:r>
              <a:rPr lang="en-US"/>
              <a:t>www.pumpress.com.cn</a:t>
            </a:r>
          </a:p>
        </p:txBody>
      </p:sp>
    </p:spTree>
    <p:extLst>
      <p:ext uri="{BB962C8B-B14F-4D97-AF65-F5344CB8AC3E}">
        <p14:creationId xmlns:p14="http://schemas.microsoft.com/office/powerpoint/2010/main" xmlns="" val="207872862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6"/>
          <p:cNvSpPr>
            <a:spLocks noGrp="1" noChangeArrowheads="1"/>
          </p:cNvSpPr>
          <p:nvPr>
            <p:ph type="sldNum" sz="quarter" idx="10"/>
          </p:nvPr>
        </p:nvSpPr>
        <p:spPr>
          <a:ln/>
        </p:spPr>
        <p:txBody>
          <a:bodyPr/>
          <a:lstStyle>
            <a:lvl1pPr>
              <a:defRPr/>
            </a:lvl1pPr>
          </a:lstStyle>
          <a:p>
            <a:pPr>
              <a:defRPr/>
            </a:pPr>
            <a:fld id="{0D5ACF52-A15B-451A-86F7-46081D6274CE}" type="slidenum">
              <a:rPr lang="zh-CN" altLang="en-US"/>
              <a:pPr>
                <a:defRPr/>
              </a:pPr>
              <a:t>‹#›</a:t>
            </a:fld>
            <a:endParaRPr lang="en-US"/>
          </a:p>
        </p:txBody>
      </p:sp>
      <p:sp>
        <p:nvSpPr>
          <p:cNvPr id="6" name="Rectangle 9"/>
          <p:cNvSpPr>
            <a:spLocks noGrp="1" noChangeArrowheads="1"/>
          </p:cNvSpPr>
          <p:nvPr>
            <p:ph type="dt" sz="half" idx="11"/>
          </p:nvPr>
        </p:nvSpPr>
        <p:spPr>
          <a:ln/>
        </p:spPr>
        <p:txBody>
          <a:bodyPr/>
          <a:lstStyle>
            <a:lvl1pPr>
              <a:defRPr/>
            </a:lvl1pPr>
          </a:lstStyle>
          <a:p>
            <a:pPr>
              <a:defRPr/>
            </a:pPr>
            <a:r>
              <a:rPr lang="en-US"/>
              <a:t>www.pumpress.com.cn</a:t>
            </a:r>
          </a:p>
        </p:txBody>
      </p:sp>
    </p:spTree>
    <p:extLst>
      <p:ext uri="{BB962C8B-B14F-4D97-AF65-F5344CB8AC3E}">
        <p14:creationId xmlns:p14="http://schemas.microsoft.com/office/powerpoint/2010/main" xmlns="" val="116810528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pic>
        <p:nvPicPr>
          <p:cNvPr id="1026" name="Picture 2" descr="1"/>
          <p:cNvPicPr>
            <a:picLocks noChangeAspect="1" noChangeArrowheads="1"/>
          </p:cNvPicPr>
          <p:nvPr/>
        </p:nvPicPr>
        <p:blipFill>
          <a:blip r:embed="rId13" cstate="print">
            <a:extLst>
              <a:ext uri="{28A0092B-C50C-407E-A947-70E740481C1C}">
                <a14:useLocalDpi xmlns:a14="http://schemas.microsoft.com/office/drawing/2010/main" xmlns="" val="0"/>
              </a:ext>
            </a:extLst>
          </a:blip>
          <a:srcRect/>
          <a:stretch>
            <a:fillRect/>
          </a:stretch>
        </p:blipFill>
        <p:spPr bwMode="auto">
          <a:xfrm>
            <a:off x="0" y="188913"/>
            <a:ext cx="9144000" cy="10477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027" name="Rectangle 3"/>
          <p:cNvSpPr>
            <a:spLocks noChangeArrowheads="1"/>
          </p:cNvSpPr>
          <p:nvPr/>
        </p:nvSpPr>
        <p:spPr bwMode="auto">
          <a:xfrm>
            <a:off x="0" y="0"/>
            <a:ext cx="9144000" cy="241300"/>
          </a:xfrm>
          <a:prstGeom prst="rect">
            <a:avLst/>
          </a:prstGeom>
          <a:solidFill>
            <a:schemeClr val="accent1"/>
          </a:solidFill>
          <a:ln w="9525">
            <a:noFill/>
            <a:miter lim="800000"/>
            <a:headEnd/>
            <a:tailEnd/>
          </a:ln>
          <a:effec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zh-CN" altLang="en-US" smtClean="0">
              <a:ea typeface="宋体" pitchFamily="2" charset="-122"/>
            </a:endParaRPr>
          </a:p>
        </p:txBody>
      </p:sp>
      <p:sp>
        <p:nvSpPr>
          <p:cNvPr id="1028" name="未知"/>
          <p:cNvSpPr>
            <a:spLocks/>
          </p:cNvSpPr>
          <p:nvPr/>
        </p:nvSpPr>
        <p:spPr bwMode="auto">
          <a:xfrm>
            <a:off x="0" y="950913"/>
            <a:ext cx="9150350" cy="461962"/>
          </a:xfrm>
          <a:custGeom>
            <a:avLst/>
            <a:gdLst/>
            <a:ahLst/>
            <a:cxnLst>
              <a:cxn ang="0">
                <a:pos x="4" y="365"/>
              </a:cxn>
              <a:cxn ang="0">
                <a:pos x="0" y="246"/>
              </a:cxn>
              <a:cxn ang="0">
                <a:pos x="1837" y="32"/>
              </a:cxn>
              <a:cxn ang="0">
                <a:pos x="3970" y="52"/>
              </a:cxn>
              <a:cxn ang="0">
                <a:pos x="5764" y="231"/>
              </a:cxn>
              <a:cxn ang="0">
                <a:pos x="5768" y="366"/>
              </a:cxn>
              <a:cxn ang="0">
                <a:pos x="4" y="365"/>
              </a:cxn>
            </a:cxnLst>
            <a:rect l="0" t="0" r="r" b="b"/>
            <a:pathLst>
              <a:path w="5768" h="366">
                <a:moveTo>
                  <a:pt x="4" y="365"/>
                </a:moveTo>
                <a:lnTo>
                  <a:pt x="0" y="246"/>
                </a:lnTo>
                <a:cubicBezTo>
                  <a:pt x="304" y="192"/>
                  <a:pt x="1175" y="64"/>
                  <a:pt x="1837" y="32"/>
                </a:cubicBezTo>
                <a:cubicBezTo>
                  <a:pt x="2499" y="0"/>
                  <a:pt x="3316" y="19"/>
                  <a:pt x="3970" y="52"/>
                </a:cubicBezTo>
                <a:cubicBezTo>
                  <a:pt x="4624" y="85"/>
                  <a:pt x="5464" y="179"/>
                  <a:pt x="5764" y="231"/>
                </a:cubicBezTo>
                <a:lnTo>
                  <a:pt x="5768" y="366"/>
                </a:lnTo>
                <a:lnTo>
                  <a:pt x="4" y="365"/>
                </a:lnTo>
                <a:close/>
              </a:path>
            </a:pathLst>
          </a:custGeom>
          <a:solidFill>
            <a:schemeClr val="bg1"/>
          </a:solidFill>
          <a:ln w="9525">
            <a:noFill/>
            <a:round/>
            <a:headEnd/>
            <a:tailEnd/>
          </a:ln>
          <a:effec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zh-CN" altLang="en-US" smtClean="0">
              <a:ea typeface="宋体" pitchFamily="2" charset="-122"/>
            </a:endParaRPr>
          </a:p>
        </p:txBody>
      </p:sp>
      <p:sp>
        <p:nvSpPr>
          <p:cNvPr id="1029" name="Rectangle 5"/>
          <p:cNvSpPr>
            <a:spLocks noGrp="1" noChangeArrowheads="1"/>
          </p:cNvSpPr>
          <p:nvPr>
            <p:ph type="body" idx="1"/>
          </p:nvPr>
        </p:nvSpPr>
        <p:spPr bwMode="auto">
          <a:xfrm>
            <a:off x="304800" y="1371600"/>
            <a:ext cx="8610600" cy="4876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030" name="Rectangle 6"/>
          <p:cNvSpPr>
            <a:spLocks noGrp="1" noChangeArrowheads="1"/>
          </p:cNvSpPr>
          <p:nvPr>
            <p:ph type="sldNum" sz="quarter" idx="4"/>
          </p:nvPr>
        </p:nvSpPr>
        <p:spPr bwMode="auto">
          <a:xfrm>
            <a:off x="3429000" y="6477000"/>
            <a:ext cx="2133600" cy="3079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Arial" pitchFamily="34" charset="0"/>
                <a:ea typeface="宋体" pitchFamily="2" charset="-122"/>
              </a:defRPr>
            </a:lvl1pPr>
          </a:lstStyle>
          <a:p>
            <a:pPr>
              <a:defRPr/>
            </a:pPr>
            <a:fld id="{DD2E97AF-7D59-4C66-9543-C2CB573235D1}" type="slidenum">
              <a:rPr lang="zh-CN" altLang="en-US"/>
              <a:pPr>
                <a:defRPr/>
              </a:pPr>
              <a:t>‹#›</a:t>
            </a:fld>
            <a:endParaRPr lang="en-US"/>
          </a:p>
        </p:txBody>
      </p:sp>
      <p:sp>
        <p:nvSpPr>
          <p:cNvPr id="1031" name="Rectangle 7"/>
          <p:cNvSpPr>
            <a:spLocks noGrp="1" noChangeArrowheads="1"/>
          </p:cNvSpPr>
          <p:nvPr>
            <p:ph type="title"/>
          </p:nvPr>
        </p:nvSpPr>
        <p:spPr bwMode="auto">
          <a:xfrm>
            <a:off x="838200" y="304800"/>
            <a:ext cx="8077200" cy="5635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032" name="Line 8"/>
          <p:cNvSpPr>
            <a:spLocks noChangeShapeType="1"/>
          </p:cNvSpPr>
          <p:nvPr/>
        </p:nvSpPr>
        <p:spPr bwMode="auto">
          <a:xfrm>
            <a:off x="425450" y="6524625"/>
            <a:ext cx="8353425" cy="0"/>
          </a:xfrm>
          <a:prstGeom prst="line">
            <a:avLst/>
          </a:prstGeom>
          <a:noFill/>
          <a:ln w="9525">
            <a:solidFill>
              <a:schemeClr val="tx1"/>
            </a:solidFill>
            <a:round/>
            <a:headEnd/>
            <a:tailEnd/>
          </a:ln>
        </p:spPr>
        <p:txBody>
          <a:bodyPr/>
          <a:lstStyle/>
          <a:p>
            <a:pPr>
              <a:defRPr/>
            </a:pPr>
            <a:endParaRPr lang="zh-CN" altLang="en-US">
              <a:latin typeface="Arial" pitchFamily="34" charset="0"/>
            </a:endParaRPr>
          </a:p>
        </p:txBody>
      </p:sp>
      <p:sp>
        <p:nvSpPr>
          <p:cNvPr id="1033" name="Rectangle 9"/>
          <p:cNvSpPr>
            <a:spLocks noGrp="1" noChangeArrowheads="1"/>
          </p:cNvSpPr>
          <p:nvPr>
            <p:ph type="dt" sz="half" idx="2"/>
          </p:nvPr>
        </p:nvSpPr>
        <p:spPr bwMode="auto">
          <a:xfrm>
            <a:off x="6248400" y="0"/>
            <a:ext cx="2667000" cy="228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000">
                <a:solidFill>
                  <a:schemeClr val="bg1"/>
                </a:solidFill>
                <a:latin typeface="+mn-lt"/>
                <a:ea typeface="宋体" pitchFamily="2" charset="-122"/>
              </a:defRPr>
            </a:lvl1pPr>
          </a:lstStyle>
          <a:p>
            <a:pPr>
              <a:defRPr/>
            </a:pPr>
            <a:r>
              <a:rPr lang="en-US"/>
              <a:t>www.pumpress.com.cn</a:t>
            </a:r>
          </a:p>
        </p:txBody>
      </p:sp>
      <p:pic>
        <p:nvPicPr>
          <p:cNvPr id="1034" name="Picture 10"/>
          <p:cNvPicPr>
            <a:picLocks noChangeAspect="1" noChangeArrowheads="1"/>
          </p:cNvPicPr>
          <p:nvPr/>
        </p:nvPicPr>
        <p:blipFill>
          <a:blip r:embed="rId14" cstate="print">
            <a:extLst>
              <a:ext uri="{28A0092B-C50C-407E-A947-70E740481C1C}">
                <a14:useLocalDpi xmlns:a14="http://schemas.microsoft.com/office/drawing/2010/main" xmlns="" val="0"/>
              </a:ext>
            </a:extLst>
          </a:blip>
          <a:srcRect/>
          <a:stretch>
            <a:fillRect/>
          </a:stretch>
        </p:blipFill>
        <p:spPr bwMode="auto">
          <a:xfrm>
            <a:off x="7132638" y="6553200"/>
            <a:ext cx="1620837" cy="2603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811" r:id="rId1"/>
    <p:sldLayoutId id="2147483801" r:id="rId2"/>
    <p:sldLayoutId id="2147483802" r:id="rId3"/>
    <p:sldLayoutId id="2147483803" r:id="rId4"/>
    <p:sldLayoutId id="2147483804" r:id="rId5"/>
    <p:sldLayoutId id="2147483805" r:id="rId6"/>
    <p:sldLayoutId id="2147483806" r:id="rId7"/>
    <p:sldLayoutId id="2147483807" r:id="rId8"/>
    <p:sldLayoutId id="2147483808" r:id="rId9"/>
    <p:sldLayoutId id="2147483809" r:id="rId10"/>
    <p:sldLayoutId id="2147483810" r:id="rId11"/>
  </p:sldLayoutIdLst>
  <p:hf sldNum="0" hdr="0" ftr="0"/>
  <p:txStyles>
    <p:titleStyle>
      <a:lvl1pPr algn="r" rtl="0" eaLnBrk="0" fontAlgn="base" hangingPunct="0">
        <a:spcBef>
          <a:spcPct val="0"/>
        </a:spcBef>
        <a:spcAft>
          <a:spcPct val="0"/>
        </a:spcAft>
        <a:defRPr sz="3200">
          <a:solidFill>
            <a:schemeClr val="bg1"/>
          </a:solidFill>
          <a:latin typeface="+mj-lt"/>
          <a:ea typeface="+mj-ea"/>
          <a:cs typeface="+mj-cs"/>
        </a:defRPr>
      </a:lvl1pPr>
      <a:lvl2pPr algn="r" rtl="0" eaLnBrk="0" fontAlgn="base" hangingPunct="0">
        <a:spcBef>
          <a:spcPct val="0"/>
        </a:spcBef>
        <a:spcAft>
          <a:spcPct val="0"/>
        </a:spcAft>
        <a:defRPr sz="3200">
          <a:solidFill>
            <a:schemeClr val="bg1"/>
          </a:solidFill>
          <a:latin typeface="Verdana" pitchFamily="34" charset="0"/>
        </a:defRPr>
      </a:lvl2pPr>
      <a:lvl3pPr algn="r" rtl="0" eaLnBrk="0" fontAlgn="base" hangingPunct="0">
        <a:spcBef>
          <a:spcPct val="0"/>
        </a:spcBef>
        <a:spcAft>
          <a:spcPct val="0"/>
        </a:spcAft>
        <a:defRPr sz="3200">
          <a:solidFill>
            <a:schemeClr val="bg1"/>
          </a:solidFill>
          <a:latin typeface="Verdana" pitchFamily="34" charset="0"/>
        </a:defRPr>
      </a:lvl3pPr>
      <a:lvl4pPr algn="r" rtl="0" eaLnBrk="0" fontAlgn="base" hangingPunct="0">
        <a:spcBef>
          <a:spcPct val="0"/>
        </a:spcBef>
        <a:spcAft>
          <a:spcPct val="0"/>
        </a:spcAft>
        <a:defRPr sz="3200">
          <a:solidFill>
            <a:schemeClr val="bg1"/>
          </a:solidFill>
          <a:latin typeface="Verdana" pitchFamily="34" charset="0"/>
        </a:defRPr>
      </a:lvl4pPr>
      <a:lvl5pPr algn="r" rtl="0" eaLnBrk="0" fontAlgn="base" hangingPunct="0">
        <a:spcBef>
          <a:spcPct val="0"/>
        </a:spcBef>
        <a:spcAft>
          <a:spcPct val="0"/>
        </a:spcAft>
        <a:defRPr sz="3200">
          <a:solidFill>
            <a:schemeClr val="bg1"/>
          </a:solidFill>
          <a:latin typeface="Verdana" pitchFamily="34" charset="0"/>
        </a:defRPr>
      </a:lvl5pPr>
      <a:lvl6pPr marL="457200" algn="r" rtl="0" fontAlgn="base">
        <a:spcBef>
          <a:spcPct val="0"/>
        </a:spcBef>
        <a:spcAft>
          <a:spcPct val="0"/>
        </a:spcAft>
        <a:defRPr sz="3200">
          <a:solidFill>
            <a:schemeClr val="bg1"/>
          </a:solidFill>
          <a:latin typeface="Verdana" pitchFamily="34" charset="0"/>
        </a:defRPr>
      </a:lvl6pPr>
      <a:lvl7pPr marL="914400" algn="r" rtl="0" fontAlgn="base">
        <a:spcBef>
          <a:spcPct val="0"/>
        </a:spcBef>
        <a:spcAft>
          <a:spcPct val="0"/>
        </a:spcAft>
        <a:defRPr sz="3200">
          <a:solidFill>
            <a:schemeClr val="bg1"/>
          </a:solidFill>
          <a:latin typeface="Verdana" pitchFamily="34" charset="0"/>
        </a:defRPr>
      </a:lvl7pPr>
      <a:lvl8pPr marL="1371600" algn="r" rtl="0" fontAlgn="base">
        <a:spcBef>
          <a:spcPct val="0"/>
        </a:spcBef>
        <a:spcAft>
          <a:spcPct val="0"/>
        </a:spcAft>
        <a:defRPr sz="3200">
          <a:solidFill>
            <a:schemeClr val="bg1"/>
          </a:solidFill>
          <a:latin typeface="Verdana" pitchFamily="34" charset="0"/>
        </a:defRPr>
      </a:lvl8pPr>
      <a:lvl9pPr marL="1828800" algn="r" rtl="0" fontAlgn="base">
        <a:spcBef>
          <a:spcPct val="0"/>
        </a:spcBef>
        <a:spcAft>
          <a:spcPct val="0"/>
        </a:spcAft>
        <a:defRPr sz="3200">
          <a:solidFill>
            <a:schemeClr val="bg1"/>
          </a:solidFill>
          <a:latin typeface="Verdana" pitchFamily="34" charset="0"/>
        </a:defRPr>
      </a:lvl9pPr>
    </p:titleStyle>
    <p:bodyStyle>
      <a:lvl1pPr marL="342900" indent="-342900" algn="l" rtl="0" eaLnBrk="0" fontAlgn="base" hangingPunct="0">
        <a:spcBef>
          <a:spcPct val="20000"/>
        </a:spcBef>
        <a:spcAft>
          <a:spcPct val="0"/>
        </a:spcAft>
        <a:buClr>
          <a:schemeClr val="hlink"/>
        </a:buClr>
        <a:buFont typeface="Wingdings" pitchFamily="2" charset="2"/>
        <a:buChar char="v"/>
        <a:defRPr sz="2800" b="1">
          <a:solidFill>
            <a:schemeClr val="accent1"/>
          </a:solidFill>
          <a:latin typeface="+mn-lt"/>
          <a:ea typeface="+mn-ea"/>
          <a:cs typeface="+mn-cs"/>
        </a:defRPr>
      </a:lvl1pPr>
      <a:lvl2pPr marL="742950" indent="-285750" algn="l" rtl="0" eaLnBrk="0" fontAlgn="base" hangingPunct="0">
        <a:spcBef>
          <a:spcPct val="20000"/>
        </a:spcBef>
        <a:spcAft>
          <a:spcPct val="0"/>
        </a:spcAft>
        <a:buClr>
          <a:schemeClr val="accent1"/>
        </a:buClr>
        <a:buFont typeface="Wingdings" pitchFamily="2" charset="2"/>
        <a:buChar char="§"/>
        <a:defRPr sz="2400">
          <a:solidFill>
            <a:schemeClr val="tx1"/>
          </a:solidFill>
          <a:latin typeface="Arial" pitchFamily="34" charset="0"/>
        </a:defRPr>
      </a:lvl2pPr>
      <a:lvl3pPr marL="1143000" indent="-228600" algn="l" rtl="0" eaLnBrk="0" fontAlgn="base" hangingPunct="0">
        <a:spcBef>
          <a:spcPct val="20000"/>
        </a:spcBef>
        <a:spcAft>
          <a:spcPct val="0"/>
        </a:spcAft>
        <a:buClr>
          <a:schemeClr val="tx1"/>
        </a:buClr>
        <a:buChar char="•"/>
        <a:defRPr sz="2200">
          <a:solidFill>
            <a:schemeClr val="tx1"/>
          </a:solidFill>
          <a:latin typeface="Arial" pitchFamily="34" charset="0"/>
        </a:defRPr>
      </a:lvl3pPr>
      <a:lvl4pPr marL="1600200" indent="-228600" algn="l" rtl="0" eaLnBrk="0" fontAlgn="base" hangingPunct="0">
        <a:spcBef>
          <a:spcPct val="20000"/>
        </a:spcBef>
        <a:spcAft>
          <a:spcPct val="0"/>
        </a:spcAft>
        <a:buChar char="–"/>
        <a:defRPr sz="2000">
          <a:solidFill>
            <a:schemeClr val="tx1"/>
          </a:solidFill>
          <a:latin typeface="Arial" pitchFamily="34" charset="0"/>
        </a:defRPr>
      </a:lvl4pPr>
      <a:lvl5pPr marL="2057400" indent="-228600" algn="l" rtl="0" eaLnBrk="0" fontAlgn="base" hangingPunct="0">
        <a:spcBef>
          <a:spcPct val="20000"/>
        </a:spcBef>
        <a:spcAft>
          <a:spcPct val="0"/>
        </a:spcAft>
        <a:buChar char="»"/>
        <a:defRPr sz="2000">
          <a:solidFill>
            <a:schemeClr val="tx1"/>
          </a:solidFill>
          <a:latin typeface="Arial" pitchFamily="34" charset="0"/>
        </a:defRPr>
      </a:lvl5pPr>
      <a:lvl6pPr marL="2514600" indent="-228600" algn="l" rtl="0" fontAlgn="base">
        <a:spcBef>
          <a:spcPct val="20000"/>
        </a:spcBef>
        <a:spcAft>
          <a:spcPct val="0"/>
        </a:spcAft>
        <a:buChar char="»"/>
        <a:defRPr sz="2000">
          <a:solidFill>
            <a:schemeClr val="tx1"/>
          </a:solidFill>
          <a:latin typeface="Arial" pitchFamily="34" charset="0"/>
        </a:defRPr>
      </a:lvl6pPr>
      <a:lvl7pPr marL="2971800" indent="-228600" algn="l" rtl="0" fontAlgn="base">
        <a:spcBef>
          <a:spcPct val="20000"/>
        </a:spcBef>
        <a:spcAft>
          <a:spcPct val="0"/>
        </a:spcAft>
        <a:buChar char="»"/>
        <a:defRPr sz="2000">
          <a:solidFill>
            <a:schemeClr val="tx1"/>
          </a:solidFill>
          <a:latin typeface="Arial" pitchFamily="34" charset="0"/>
        </a:defRPr>
      </a:lvl7pPr>
      <a:lvl8pPr marL="3429000" indent="-228600" algn="l" rtl="0" fontAlgn="base">
        <a:spcBef>
          <a:spcPct val="20000"/>
        </a:spcBef>
        <a:spcAft>
          <a:spcPct val="0"/>
        </a:spcAft>
        <a:buChar char="»"/>
        <a:defRPr sz="2000">
          <a:solidFill>
            <a:schemeClr val="tx1"/>
          </a:solidFill>
          <a:latin typeface="Arial" pitchFamily="34" charset="0"/>
        </a:defRPr>
      </a:lvl8pPr>
      <a:lvl9pPr marL="3886200" indent="-228600" algn="l" rtl="0" fontAlgn="base">
        <a:spcBef>
          <a:spcPct val="20000"/>
        </a:spcBef>
        <a:spcAft>
          <a:spcPct val="0"/>
        </a:spcAft>
        <a:buChar char="»"/>
        <a:defRPr sz="2000">
          <a:solidFill>
            <a:schemeClr val="tx1"/>
          </a:solidFill>
          <a:latin typeface="Arial" pitchFamily="34" charset="0"/>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28.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标题 1"/>
          <p:cNvSpPr>
            <a:spLocks noGrp="1"/>
          </p:cNvSpPr>
          <p:nvPr>
            <p:ph type="ctrTitle"/>
          </p:nvPr>
        </p:nvSpPr>
        <p:spPr/>
        <p:txBody>
          <a:bodyPr/>
          <a:lstStyle/>
          <a:p>
            <a:r>
              <a:rPr lang="zh-CN" altLang="zh-CN" sz="5400" dirty="0" smtClean="0"/>
              <a:t>院</a:t>
            </a:r>
            <a:r>
              <a:rPr lang="en-US" altLang="zh-CN" sz="5400" dirty="0" smtClean="0"/>
              <a:t>  </a:t>
            </a:r>
            <a:r>
              <a:rPr lang="zh-CN" altLang="zh-CN" sz="5400" dirty="0" smtClean="0"/>
              <a:t>前</a:t>
            </a:r>
            <a:r>
              <a:rPr lang="en-US" altLang="zh-CN" sz="5400" dirty="0" smtClean="0"/>
              <a:t>  </a:t>
            </a:r>
            <a:r>
              <a:rPr lang="zh-CN" altLang="zh-CN" sz="5400" dirty="0" smtClean="0"/>
              <a:t>急</a:t>
            </a:r>
            <a:r>
              <a:rPr lang="en-US" altLang="zh-CN" sz="5400" dirty="0" smtClean="0"/>
              <a:t>  </a:t>
            </a:r>
            <a:r>
              <a:rPr lang="zh-CN" altLang="zh-CN" sz="5400" dirty="0" smtClean="0"/>
              <a:t>救</a:t>
            </a:r>
            <a:endParaRPr lang="zh-CN" altLang="en-US" sz="5400" dirty="0" smtClean="0">
              <a:latin typeface="黑体" pitchFamily="2" charset="-122"/>
              <a:ea typeface="黑体" pitchFamily="2" charset="-122"/>
            </a:endParaRPr>
          </a:p>
        </p:txBody>
      </p:sp>
      <p:sp>
        <p:nvSpPr>
          <p:cNvPr id="3075" name="副标题 2"/>
          <p:cNvSpPr>
            <a:spLocks noGrp="1"/>
          </p:cNvSpPr>
          <p:nvPr>
            <p:ph type="subTitle" idx="1"/>
          </p:nvPr>
        </p:nvSpPr>
        <p:spPr/>
        <p:txBody>
          <a:bodyPr/>
          <a:lstStyle/>
          <a:p>
            <a:endParaRPr lang="zh-CN" altLang="en-US" dirty="0" smtClean="0">
              <a:ea typeface="宋体" pitchFamily="2"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smtClean="0"/>
              <a:t>院前急救的原则</a:t>
            </a:r>
            <a:endParaRPr lang="zh-CN" altLang="en-US" b="1" dirty="0"/>
          </a:p>
        </p:txBody>
      </p:sp>
      <p:sp>
        <p:nvSpPr>
          <p:cNvPr id="3" name="内容占位符 2"/>
          <p:cNvSpPr>
            <a:spLocks noGrp="1"/>
          </p:cNvSpPr>
          <p:nvPr>
            <p:ph idx="1"/>
          </p:nvPr>
        </p:nvSpPr>
        <p:spPr>
          <a:xfrm>
            <a:off x="304800" y="1628800"/>
            <a:ext cx="8610600" cy="4619600"/>
          </a:xfrm>
        </p:spPr>
        <p:txBody>
          <a:bodyPr/>
          <a:lstStyle/>
          <a:p>
            <a:pPr>
              <a:lnSpc>
                <a:spcPct val="200000"/>
              </a:lnSpc>
            </a:pPr>
            <a:r>
              <a:rPr lang="zh-CN" altLang="zh-CN" sz="3200" dirty="0"/>
              <a:t>先排险后</a:t>
            </a:r>
            <a:r>
              <a:rPr lang="zh-CN" altLang="zh-CN" sz="3200" dirty="0" smtClean="0"/>
              <a:t>救护</a:t>
            </a:r>
            <a:endParaRPr lang="en-US" altLang="zh-CN" sz="3200" dirty="0" smtClean="0"/>
          </a:p>
          <a:p>
            <a:pPr>
              <a:lnSpc>
                <a:spcPct val="200000"/>
              </a:lnSpc>
            </a:pPr>
            <a:r>
              <a:rPr lang="zh-CN" altLang="zh-CN" sz="3200" dirty="0" smtClean="0"/>
              <a:t>先</a:t>
            </a:r>
            <a:r>
              <a:rPr lang="zh-CN" altLang="zh-CN" sz="3200" dirty="0"/>
              <a:t>重伤后</a:t>
            </a:r>
            <a:r>
              <a:rPr lang="zh-CN" altLang="zh-CN" sz="3200" dirty="0" smtClean="0"/>
              <a:t>轻伤</a:t>
            </a:r>
            <a:endParaRPr lang="en-US" altLang="zh-CN" sz="3200" dirty="0" smtClean="0"/>
          </a:p>
          <a:p>
            <a:pPr>
              <a:lnSpc>
                <a:spcPct val="200000"/>
              </a:lnSpc>
            </a:pPr>
            <a:r>
              <a:rPr lang="zh-CN" altLang="zh-CN" sz="3200" dirty="0" smtClean="0"/>
              <a:t>先</a:t>
            </a:r>
            <a:r>
              <a:rPr lang="zh-CN" altLang="zh-CN" sz="3200" dirty="0"/>
              <a:t>救治后</a:t>
            </a:r>
            <a:r>
              <a:rPr lang="zh-CN" altLang="zh-CN" sz="3200" dirty="0" smtClean="0"/>
              <a:t>运送</a:t>
            </a:r>
            <a:endParaRPr lang="en-US" altLang="zh-CN" sz="3200" dirty="0" smtClean="0"/>
          </a:p>
          <a:p>
            <a:pPr>
              <a:lnSpc>
                <a:spcPct val="200000"/>
              </a:lnSpc>
            </a:pPr>
            <a:r>
              <a:rPr lang="zh-CN" altLang="zh-CN" sz="3200" dirty="0" smtClean="0"/>
              <a:t>急救</a:t>
            </a:r>
            <a:r>
              <a:rPr lang="zh-CN" altLang="zh-CN" sz="3200" dirty="0"/>
              <a:t>与呼救并重</a:t>
            </a:r>
            <a:endParaRPr lang="zh-CN" altLang="en-US" sz="3200"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xmlns="" val="354046196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smtClean="0"/>
              <a:t>院前急救的模式</a:t>
            </a:r>
            <a:endParaRPr lang="zh-CN" altLang="en-US" b="1" dirty="0"/>
          </a:p>
        </p:txBody>
      </p:sp>
      <p:sp>
        <p:nvSpPr>
          <p:cNvPr id="3" name="内容占位符 2"/>
          <p:cNvSpPr>
            <a:spLocks noGrp="1"/>
          </p:cNvSpPr>
          <p:nvPr>
            <p:ph idx="1"/>
          </p:nvPr>
        </p:nvSpPr>
        <p:spPr>
          <a:xfrm>
            <a:off x="251520" y="1412776"/>
            <a:ext cx="8610600" cy="4619600"/>
          </a:xfrm>
        </p:spPr>
        <p:txBody>
          <a:bodyPr/>
          <a:lstStyle/>
          <a:p>
            <a:pPr>
              <a:lnSpc>
                <a:spcPct val="150000"/>
              </a:lnSpc>
            </a:pPr>
            <a:r>
              <a:rPr lang="zh-CN" altLang="zh-CN" sz="3200" dirty="0"/>
              <a:t>院前急救的</a:t>
            </a:r>
            <a:r>
              <a:rPr lang="zh-CN" altLang="zh-CN" sz="3200" dirty="0" smtClean="0"/>
              <a:t>组织形式</a:t>
            </a:r>
            <a:endParaRPr lang="en-US" altLang="zh-CN" sz="3200" dirty="0" smtClean="0"/>
          </a:p>
          <a:p>
            <a:pPr lvl="1">
              <a:lnSpc>
                <a:spcPct val="150000"/>
              </a:lnSpc>
            </a:pPr>
            <a:r>
              <a:rPr lang="zh-CN" altLang="zh-CN" sz="2800" dirty="0" smtClean="0"/>
              <a:t>独立型</a:t>
            </a:r>
            <a:r>
              <a:rPr lang="zh-CN" altLang="en-US" sz="2800" dirty="0" smtClean="0"/>
              <a:t>：</a:t>
            </a:r>
            <a:r>
              <a:rPr lang="zh-CN" altLang="zh-CN" sz="2800" dirty="0"/>
              <a:t>有独立的急救中心，设有</a:t>
            </a:r>
            <a:r>
              <a:rPr lang="zh-CN" altLang="zh-CN" sz="2800" dirty="0" smtClean="0"/>
              <a:t>床位</a:t>
            </a:r>
            <a:endParaRPr lang="en-US" altLang="zh-CN" sz="2800" dirty="0" smtClean="0"/>
          </a:p>
          <a:p>
            <a:pPr lvl="1">
              <a:lnSpc>
                <a:spcPct val="150000"/>
              </a:lnSpc>
            </a:pPr>
            <a:r>
              <a:rPr lang="zh-CN" altLang="zh-CN" sz="2800" dirty="0" smtClean="0"/>
              <a:t>院</a:t>
            </a:r>
            <a:r>
              <a:rPr lang="zh-CN" altLang="zh-CN" sz="2800" dirty="0"/>
              <a:t>前</a:t>
            </a:r>
            <a:r>
              <a:rPr lang="zh-CN" altLang="zh-CN" sz="2800" dirty="0" smtClean="0"/>
              <a:t>型</a:t>
            </a:r>
            <a:r>
              <a:rPr lang="zh-CN" altLang="en-US" sz="2800" dirty="0" smtClean="0"/>
              <a:t>：</a:t>
            </a:r>
            <a:r>
              <a:rPr lang="zh-CN" altLang="zh-CN" sz="2800" dirty="0"/>
              <a:t>急救中心不设床位</a:t>
            </a:r>
            <a:endParaRPr lang="en-US" altLang="zh-CN" sz="2800" dirty="0" smtClean="0"/>
          </a:p>
          <a:p>
            <a:pPr lvl="1">
              <a:lnSpc>
                <a:spcPct val="150000"/>
              </a:lnSpc>
            </a:pPr>
            <a:r>
              <a:rPr lang="zh-CN" altLang="zh-CN" sz="2800" dirty="0" smtClean="0"/>
              <a:t>依托型</a:t>
            </a:r>
            <a:r>
              <a:rPr lang="zh-CN" altLang="en-US" sz="2800" dirty="0" smtClean="0"/>
              <a:t>：</a:t>
            </a:r>
            <a:r>
              <a:rPr lang="zh-CN" altLang="zh-CN" sz="2800" dirty="0"/>
              <a:t>附属于一所综合性医院</a:t>
            </a:r>
            <a:endParaRPr lang="en-US" altLang="zh-CN" sz="2800" dirty="0" smtClean="0"/>
          </a:p>
          <a:p>
            <a:pPr lvl="1">
              <a:lnSpc>
                <a:spcPct val="150000"/>
              </a:lnSpc>
            </a:pPr>
            <a:r>
              <a:rPr lang="zh-CN" altLang="zh-CN" sz="2800" dirty="0" smtClean="0"/>
              <a:t>指挥型</a:t>
            </a:r>
            <a:r>
              <a:rPr lang="zh-CN" altLang="en-US" sz="2800" dirty="0" smtClean="0"/>
              <a:t>：设</a:t>
            </a:r>
            <a:r>
              <a:rPr lang="zh-CN" altLang="zh-CN" sz="2800" dirty="0" smtClean="0"/>
              <a:t>急救</a:t>
            </a:r>
            <a:r>
              <a:rPr lang="zh-CN" altLang="zh-CN" sz="2800" dirty="0"/>
              <a:t>通讯指挥中心</a:t>
            </a:r>
            <a:r>
              <a:rPr lang="zh-CN" altLang="zh-CN" sz="2800" dirty="0" smtClean="0"/>
              <a:t>，只负责调度</a:t>
            </a:r>
            <a:endParaRPr lang="en-US" altLang="zh-CN" sz="2800" dirty="0" smtClean="0"/>
          </a:p>
          <a:p>
            <a:pPr lvl="1">
              <a:lnSpc>
                <a:spcPct val="150000"/>
              </a:lnSpc>
            </a:pPr>
            <a:r>
              <a:rPr lang="zh-CN" altLang="zh-CN" sz="2800" dirty="0" smtClean="0"/>
              <a:t>消防型</a:t>
            </a:r>
            <a:r>
              <a:rPr lang="zh-CN" altLang="en-US" sz="2800" dirty="0" smtClean="0"/>
              <a:t>：</a:t>
            </a:r>
            <a:r>
              <a:rPr lang="zh-CN" altLang="zh-CN" sz="2800" dirty="0"/>
              <a:t>由消防署从就近的救护站</a:t>
            </a:r>
            <a:r>
              <a:rPr lang="zh-CN" altLang="zh-CN" sz="2800" dirty="0" smtClean="0"/>
              <a:t>派救护</a:t>
            </a:r>
            <a:r>
              <a:rPr lang="zh-CN" altLang="zh-CN" sz="2800" dirty="0"/>
              <a:t>人员</a:t>
            </a:r>
            <a:endParaRPr lang="en-US" altLang="zh-CN" sz="2800" dirty="0" smtClean="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xmlns="" val="48358298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smtClean="0"/>
              <a:t>院前急救的模式</a:t>
            </a:r>
            <a:endParaRPr lang="zh-CN" altLang="en-US" b="1" dirty="0"/>
          </a:p>
        </p:txBody>
      </p:sp>
      <p:sp>
        <p:nvSpPr>
          <p:cNvPr id="3" name="内容占位符 2"/>
          <p:cNvSpPr>
            <a:spLocks noGrp="1"/>
          </p:cNvSpPr>
          <p:nvPr>
            <p:ph idx="1"/>
          </p:nvPr>
        </p:nvSpPr>
        <p:spPr>
          <a:xfrm>
            <a:off x="251520" y="1412776"/>
            <a:ext cx="8610600" cy="4619600"/>
          </a:xfrm>
        </p:spPr>
        <p:txBody>
          <a:bodyPr/>
          <a:lstStyle/>
          <a:p>
            <a:pPr>
              <a:lnSpc>
                <a:spcPct val="150000"/>
              </a:lnSpc>
            </a:pPr>
            <a:r>
              <a:rPr lang="zh-CN" altLang="zh-CN" sz="3200" dirty="0"/>
              <a:t>院前急救服务系统的</a:t>
            </a:r>
            <a:r>
              <a:rPr lang="zh-CN" altLang="zh-CN" sz="3200" dirty="0" smtClean="0"/>
              <a:t>设置</a:t>
            </a:r>
            <a:endParaRPr lang="en-US" altLang="zh-CN" sz="3200" dirty="0" smtClean="0"/>
          </a:p>
          <a:p>
            <a:pPr lvl="1">
              <a:lnSpc>
                <a:spcPct val="150000"/>
              </a:lnSpc>
            </a:pPr>
            <a:r>
              <a:rPr lang="zh-CN" altLang="zh-CN" sz="2800" dirty="0" smtClean="0"/>
              <a:t>数量</a:t>
            </a:r>
            <a:r>
              <a:rPr lang="zh-CN" altLang="en-US" sz="2800" dirty="0" smtClean="0"/>
              <a:t>：</a:t>
            </a:r>
            <a:r>
              <a:rPr lang="zh-CN" altLang="zh-CN" sz="2800" dirty="0" smtClean="0"/>
              <a:t>一</a:t>
            </a:r>
            <a:r>
              <a:rPr lang="zh-CN" altLang="zh-CN" sz="2800" dirty="0"/>
              <a:t>个城市原则上</a:t>
            </a:r>
            <a:r>
              <a:rPr lang="zh-CN" altLang="zh-CN" sz="2800" dirty="0" smtClean="0"/>
              <a:t>只设置</a:t>
            </a:r>
            <a:r>
              <a:rPr lang="zh-CN" altLang="zh-CN" sz="2800" dirty="0"/>
              <a:t>一个</a:t>
            </a:r>
            <a:r>
              <a:rPr lang="zh-CN" altLang="zh-CN" sz="2800" dirty="0" smtClean="0"/>
              <a:t>急救中心</a:t>
            </a:r>
            <a:endParaRPr lang="en-US" altLang="zh-CN" sz="2800" dirty="0" smtClean="0"/>
          </a:p>
          <a:p>
            <a:pPr lvl="1">
              <a:lnSpc>
                <a:spcPct val="150000"/>
              </a:lnSpc>
            </a:pPr>
            <a:r>
              <a:rPr lang="zh-CN" altLang="zh-CN" sz="2800" dirty="0" smtClean="0"/>
              <a:t>地点</a:t>
            </a:r>
            <a:r>
              <a:rPr lang="zh-CN" altLang="en-US" sz="2800" dirty="0" smtClean="0"/>
              <a:t>：</a:t>
            </a:r>
            <a:r>
              <a:rPr lang="en-US" altLang="zh-CN" sz="2800" dirty="0" smtClean="0"/>
              <a:t> </a:t>
            </a:r>
            <a:r>
              <a:rPr lang="zh-CN" altLang="zh-CN" sz="2800" dirty="0" smtClean="0"/>
              <a:t>合理性</a:t>
            </a:r>
            <a:r>
              <a:rPr lang="zh-CN" altLang="zh-CN" sz="2800" dirty="0"/>
              <a:t>、</a:t>
            </a:r>
            <a:r>
              <a:rPr lang="zh-CN" altLang="zh-CN" sz="2800" dirty="0" smtClean="0"/>
              <a:t>经济性</a:t>
            </a:r>
            <a:r>
              <a:rPr lang="zh-CN" altLang="en-US" sz="2800" dirty="0" smtClean="0"/>
              <a:t>、</a:t>
            </a:r>
            <a:r>
              <a:rPr lang="zh-CN" altLang="zh-CN" sz="2800" dirty="0" smtClean="0"/>
              <a:t>良好</a:t>
            </a:r>
            <a:r>
              <a:rPr lang="zh-CN" altLang="zh-CN" sz="2800" dirty="0"/>
              <a:t>急救</a:t>
            </a:r>
            <a:r>
              <a:rPr lang="zh-CN" altLang="zh-CN" sz="2800" dirty="0" smtClean="0"/>
              <a:t>条件</a:t>
            </a:r>
            <a:endParaRPr lang="en-US" altLang="zh-CN" sz="2800" dirty="0" smtClean="0"/>
          </a:p>
          <a:p>
            <a:pPr lvl="1">
              <a:lnSpc>
                <a:spcPct val="150000"/>
              </a:lnSpc>
            </a:pPr>
            <a:r>
              <a:rPr lang="zh-CN" altLang="zh-CN" sz="2800" dirty="0" smtClean="0"/>
              <a:t>急救服务半径</a:t>
            </a:r>
            <a:r>
              <a:rPr lang="zh-CN" altLang="en-US" sz="2800" dirty="0" smtClean="0"/>
              <a:t>：</a:t>
            </a:r>
            <a:r>
              <a:rPr lang="zh-CN" altLang="zh-CN" sz="2800" dirty="0" smtClean="0"/>
              <a:t>城区一般</a:t>
            </a:r>
            <a:r>
              <a:rPr lang="zh-CN" altLang="zh-CN" sz="2800" dirty="0" smtClean="0"/>
              <a:t>应</a:t>
            </a:r>
            <a:r>
              <a:rPr lang="en-US" altLang="zh-CN" sz="2800" dirty="0" smtClean="0"/>
              <a:t>≤5km</a:t>
            </a:r>
            <a:endParaRPr lang="en-US" altLang="zh-CN" sz="2800" dirty="0" smtClean="0"/>
          </a:p>
          <a:p>
            <a:pPr lvl="1">
              <a:lnSpc>
                <a:spcPct val="150000"/>
              </a:lnSpc>
            </a:pPr>
            <a:r>
              <a:rPr lang="zh-CN" altLang="zh-CN" sz="2800" dirty="0"/>
              <a:t>呼叫反应时间</a:t>
            </a:r>
            <a:r>
              <a:rPr lang="zh-CN" altLang="en-US" sz="2800" dirty="0" smtClean="0"/>
              <a:t>：</a:t>
            </a:r>
            <a:r>
              <a:rPr lang="zh-CN" altLang="zh-CN" sz="2800" dirty="0" smtClean="0"/>
              <a:t>中心城区</a:t>
            </a:r>
            <a:r>
              <a:rPr lang="en-US" altLang="zh-CN" sz="2800" dirty="0" smtClean="0"/>
              <a:t>  10</a:t>
            </a:r>
            <a:r>
              <a:rPr lang="zh-CN" altLang="zh-CN" sz="2800" dirty="0"/>
              <a:t>～</a:t>
            </a:r>
            <a:r>
              <a:rPr lang="en-US" altLang="zh-CN" sz="2800" dirty="0" smtClean="0"/>
              <a:t>15min</a:t>
            </a:r>
          </a:p>
          <a:p>
            <a:pPr marL="457200" lvl="1" indent="0">
              <a:lnSpc>
                <a:spcPct val="150000"/>
              </a:lnSpc>
              <a:buNone/>
            </a:pPr>
            <a:r>
              <a:rPr lang="en-US" altLang="zh-CN" sz="2800" dirty="0" smtClean="0"/>
              <a:t>                             </a:t>
            </a:r>
            <a:r>
              <a:rPr lang="zh-CN" altLang="zh-CN" sz="2800" dirty="0" smtClean="0"/>
              <a:t>城市</a:t>
            </a:r>
            <a:r>
              <a:rPr lang="zh-CN" altLang="zh-CN" sz="2800" dirty="0"/>
              <a:t>郊区、</a:t>
            </a:r>
            <a:r>
              <a:rPr lang="zh-CN" altLang="zh-CN" sz="2800" dirty="0" smtClean="0"/>
              <a:t>农村</a:t>
            </a:r>
            <a:r>
              <a:rPr lang="en-US" altLang="zh-CN" sz="2800" dirty="0" smtClean="0"/>
              <a:t>  15</a:t>
            </a:r>
            <a:r>
              <a:rPr lang="zh-CN" altLang="zh-CN" sz="2800" dirty="0"/>
              <a:t>～</a:t>
            </a:r>
            <a:r>
              <a:rPr lang="en-US" altLang="zh-CN" sz="2800" dirty="0"/>
              <a:t>20min</a:t>
            </a:r>
            <a:endParaRPr lang="en-US" altLang="zh-CN" sz="2800" dirty="0" smtClean="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xmlns="" val="189541308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smtClean="0"/>
              <a:t>院前急救的模式</a:t>
            </a:r>
            <a:endParaRPr lang="zh-CN" altLang="en-US" b="1" dirty="0"/>
          </a:p>
        </p:txBody>
      </p:sp>
      <p:sp>
        <p:nvSpPr>
          <p:cNvPr id="3" name="内容占位符 2"/>
          <p:cNvSpPr>
            <a:spLocks noGrp="1"/>
          </p:cNvSpPr>
          <p:nvPr>
            <p:ph idx="1"/>
          </p:nvPr>
        </p:nvSpPr>
        <p:spPr>
          <a:xfrm>
            <a:off x="251520" y="1412776"/>
            <a:ext cx="8610600" cy="4619600"/>
          </a:xfrm>
        </p:spPr>
        <p:txBody>
          <a:bodyPr/>
          <a:lstStyle/>
          <a:p>
            <a:pPr>
              <a:lnSpc>
                <a:spcPct val="150000"/>
              </a:lnSpc>
            </a:pPr>
            <a:r>
              <a:rPr lang="zh-CN" altLang="zh-CN" sz="3200" dirty="0"/>
              <a:t>院前急救的</a:t>
            </a:r>
            <a:r>
              <a:rPr lang="zh-CN" altLang="zh-CN" sz="3200" dirty="0" smtClean="0"/>
              <a:t>管理</a:t>
            </a:r>
            <a:r>
              <a:rPr lang="en-US" altLang="zh-CN" sz="3200" dirty="0" smtClean="0"/>
              <a:t>——</a:t>
            </a:r>
            <a:r>
              <a:rPr lang="zh-CN" altLang="zh-CN" sz="3200" dirty="0"/>
              <a:t>人员</a:t>
            </a:r>
            <a:r>
              <a:rPr lang="zh-CN" altLang="zh-CN" sz="3200" dirty="0" smtClean="0"/>
              <a:t>管理</a:t>
            </a:r>
            <a:endParaRPr lang="en-US" altLang="zh-CN" sz="3200" dirty="0" smtClean="0"/>
          </a:p>
          <a:p>
            <a:pPr marL="0" indent="0">
              <a:lnSpc>
                <a:spcPct val="150000"/>
              </a:lnSpc>
              <a:buNone/>
            </a:pPr>
            <a:r>
              <a:rPr lang="en-US" altLang="zh-CN" dirty="0" smtClean="0"/>
              <a:t>    </a:t>
            </a:r>
            <a:r>
              <a:rPr lang="zh-CN" altLang="zh-CN" dirty="0" smtClean="0"/>
              <a:t>院前急救</a:t>
            </a:r>
            <a:r>
              <a:rPr lang="zh-CN" altLang="zh-CN" dirty="0"/>
              <a:t>护士要熟练</a:t>
            </a:r>
            <a:r>
              <a:rPr lang="zh-CN" altLang="zh-CN" dirty="0" smtClean="0"/>
              <a:t>掌握</a:t>
            </a:r>
            <a:endParaRPr lang="en-US" altLang="zh-CN" dirty="0" smtClean="0"/>
          </a:p>
          <a:p>
            <a:pPr marL="0" indent="0">
              <a:lnSpc>
                <a:spcPct val="150000"/>
              </a:lnSpc>
              <a:buNone/>
            </a:pPr>
            <a:r>
              <a:rPr lang="en-US" altLang="zh-CN" sz="2800" dirty="0"/>
              <a:t> </a:t>
            </a:r>
            <a:r>
              <a:rPr lang="en-US" altLang="zh-CN" sz="2800" dirty="0" smtClean="0"/>
              <a:t>  </a:t>
            </a:r>
            <a:r>
              <a:rPr lang="zh-CN" altLang="zh-CN" sz="2800" dirty="0" smtClean="0"/>
              <a:t>①</a:t>
            </a:r>
            <a:r>
              <a:rPr lang="zh-CN" altLang="zh-CN" sz="2800" dirty="0"/>
              <a:t>基础和高级生命支持的基本理论和操作</a:t>
            </a:r>
            <a:r>
              <a:rPr lang="zh-CN" altLang="zh-CN" sz="2800" dirty="0" smtClean="0"/>
              <a:t>技术</a:t>
            </a:r>
            <a:endParaRPr lang="en-US" altLang="zh-CN" sz="2800" dirty="0" smtClean="0"/>
          </a:p>
          <a:p>
            <a:pPr marL="400050" lvl="1" indent="0">
              <a:lnSpc>
                <a:spcPct val="150000"/>
              </a:lnSpc>
              <a:buNone/>
            </a:pPr>
            <a:r>
              <a:rPr lang="zh-CN" altLang="zh-CN" sz="2800" dirty="0" smtClean="0"/>
              <a:t>②</a:t>
            </a:r>
            <a:r>
              <a:rPr lang="zh-CN" altLang="zh-CN" sz="2800" dirty="0"/>
              <a:t>院前急救药物的</a:t>
            </a:r>
            <a:r>
              <a:rPr lang="zh-CN" altLang="zh-CN" sz="2800" dirty="0" smtClean="0"/>
              <a:t>作用</a:t>
            </a:r>
            <a:r>
              <a:rPr lang="zh-CN" altLang="en-US" sz="2800" dirty="0" smtClean="0"/>
              <a:t>机制</a:t>
            </a:r>
            <a:r>
              <a:rPr lang="zh-CN" altLang="zh-CN" sz="2800" dirty="0" smtClean="0"/>
              <a:t>、</a:t>
            </a:r>
            <a:r>
              <a:rPr lang="zh-CN" altLang="zh-CN" sz="2800" dirty="0"/>
              <a:t>应用剂量和观察</a:t>
            </a:r>
            <a:r>
              <a:rPr lang="zh-CN" altLang="zh-CN" sz="2800" dirty="0" smtClean="0"/>
              <a:t>要点</a:t>
            </a:r>
            <a:endParaRPr lang="en-US" altLang="zh-CN" sz="2800" dirty="0" smtClean="0"/>
          </a:p>
          <a:p>
            <a:pPr marL="400050" lvl="1" indent="0">
              <a:lnSpc>
                <a:spcPct val="150000"/>
              </a:lnSpc>
              <a:buNone/>
            </a:pPr>
            <a:r>
              <a:rPr lang="zh-CN" altLang="zh-CN" sz="2800" dirty="0" smtClean="0"/>
              <a:t>③</a:t>
            </a:r>
            <a:r>
              <a:rPr lang="zh-CN" altLang="zh-CN" sz="2800" dirty="0"/>
              <a:t>常见院前急症的病因、病理、症状和</a:t>
            </a:r>
            <a:r>
              <a:rPr lang="zh-CN" altLang="zh-CN" sz="2800" dirty="0" smtClean="0"/>
              <a:t>体征</a:t>
            </a:r>
            <a:endParaRPr lang="en-US" altLang="zh-CN" sz="2800" dirty="0" smtClean="0"/>
          </a:p>
          <a:p>
            <a:pPr marL="400050" lvl="1" indent="0">
              <a:lnSpc>
                <a:spcPct val="150000"/>
              </a:lnSpc>
              <a:buNone/>
            </a:pPr>
            <a:r>
              <a:rPr lang="zh-CN" altLang="zh-CN" sz="2800" dirty="0" smtClean="0"/>
              <a:t>④</a:t>
            </a:r>
            <a:r>
              <a:rPr lang="zh-CN" altLang="zh-CN" sz="2800" dirty="0"/>
              <a:t>救护车内所有设备的使用</a:t>
            </a:r>
            <a:r>
              <a:rPr lang="zh-CN" altLang="zh-CN" sz="2800" dirty="0" smtClean="0"/>
              <a:t>技术</a:t>
            </a:r>
            <a:endParaRPr lang="en-US" altLang="zh-CN" sz="2800" dirty="0" smtClean="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xmlns="" val="145367671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smtClean="0"/>
              <a:t>院前急救的模式</a:t>
            </a:r>
            <a:endParaRPr lang="zh-CN" altLang="en-US" b="1" dirty="0"/>
          </a:p>
        </p:txBody>
      </p:sp>
      <p:sp>
        <p:nvSpPr>
          <p:cNvPr id="3" name="内容占位符 2"/>
          <p:cNvSpPr>
            <a:spLocks noGrp="1"/>
          </p:cNvSpPr>
          <p:nvPr>
            <p:ph idx="1"/>
          </p:nvPr>
        </p:nvSpPr>
        <p:spPr>
          <a:xfrm>
            <a:off x="251520" y="1412776"/>
            <a:ext cx="8610600" cy="4619600"/>
          </a:xfrm>
        </p:spPr>
        <p:txBody>
          <a:bodyPr/>
          <a:lstStyle/>
          <a:p>
            <a:pPr>
              <a:lnSpc>
                <a:spcPct val="150000"/>
              </a:lnSpc>
            </a:pPr>
            <a:r>
              <a:rPr lang="zh-CN" altLang="zh-CN" sz="3200" dirty="0"/>
              <a:t>院前急救的</a:t>
            </a:r>
            <a:r>
              <a:rPr lang="zh-CN" altLang="zh-CN" sz="3200" dirty="0" smtClean="0"/>
              <a:t>管理</a:t>
            </a:r>
            <a:r>
              <a:rPr lang="en-US" altLang="zh-CN" sz="3200" dirty="0" smtClean="0"/>
              <a:t>——</a:t>
            </a:r>
            <a:r>
              <a:rPr lang="zh-CN" altLang="en-US" sz="3200" dirty="0" smtClean="0"/>
              <a:t>通讯</a:t>
            </a:r>
            <a:r>
              <a:rPr lang="zh-CN" altLang="zh-CN" sz="3200" dirty="0" smtClean="0"/>
              <a:t>管理</a:t>
            </a:r>
            <a:endParaRPr lang="en-US" altLang="zh-CN" sz="3200" dirty="0" smtClean="0"/>
          </a:p>
          <a:p>
            <a:pPr lvl="1">
              <a:lnSpc>
                <a:spcPct val="150000"/>
              </a:lnSpc>
            </a:pPr>
            <a:r>
              <a:rPr lang="zh-CN" altLang="zh-CN" dirty="0" smtClean="0"/>
              <a:t>具备</a:t>
            </a:r>
            <a:r>
              <a:rPr lang="zh-CN" altLang="zh-CN" dirty="0"/>
              <a:t>系统集成、救护车定位追踪、呼叫号码和位置显示、计算机辅助指挥、移动数据传输、无线集群语音通讯等功能</a:t>
            </a:r>
            <a:r>
              <a:rPr lang="zh-CN" altLang="zh-CN" dirty="0" smtClean="0"/>
              <a:t>。</a:t>
            </a:r>
            <a:endParaRPr lang="en-US" altLang="zh-CN" dirty="0" smtClean="0"/>
          </a:p>
          <a:p>
            <a:pPr lvl="1">
              <a:lnSpc>
                <a:spcPct val="150000"/>
              </a:lnSpc>
            </a:pPr>
            <a:r>
              <a:rPr lang="zh-CN" altLang="zh-CN" dirty="0" smtClean="0"/>
              <a:t>我国</a:t>
            </a:r>
            <a:r>
              <a:rPr lang="zh-CN" altLang="zh-CN" dirty="0"/>
              <a:t>院前医疗急救呼叫号码为“</a:t>
            </a:r>
            <a:r>
              <a:rPr lang="en-US" altLang="zh-CN" dirty="0"/>
              <a:t>120</a:t>
            </a:r>
            <a:r>
              <a:rPr lang="zh-CN" altLang="zh-CN" dirty="0"/>
              <a:t>”，其他单位和个人不得设置“</a:t>
            </a:r>
            <a:r>
              <a:rPr lang="en-US" altLang="zh-CN" dirty="0"/>
              <a:t>120</a:t>
            </a:r>
            <a:r>
              <a:rPr lang="zh-CN" altLang="zh-CN" dirty="0"/>
              <a:t>”呼叫号码</a:t>
            </a:r>
            <a:r>
              <a:rPr lang="zh-CN" altLang="zh-CN" dirty="0" smtClean="0"/>
              <a:t>。</a:t>
            </a:r>
            <a:endParaRPr lang="en-US" altLang="zh-CN" dirty="0" smtClean="0"/>
          </a:p>
          <a:p>
            <a:pPr lvl="1">
              <a:lnSpc>
                <a:spcPct val="150000"/>
              </a:lnSpc>
            </a:pPr>
            <a:r>
              <a:rPr lang="zh-CN" altLang="zh-CN" dirty="0" smtClean="0"/>
              <a:t>急救中心</a:t>
            </a:r>
            <a:r>
              <a:rPr lang="zh-CN" altLang="zh-CN" dirty="0"/>
              <a:t>应当配备专人每天</a:t>
            </a:r>
            <a:r>
              <a:rPr lang="en-US" altLang="zh-CN" dirty="0" smtClean="0"/>
              <a:t>24h</a:t>
            </a:r>
            <a:r>
              <a:rPr lang="zh-CN" altLang="zh-CN" dirty="0" smtClean="0"/>
              <a:t>受理</a:t>
            </a:r>
            <a:r>
              <a:rPr lang="zh-CN" altLang="zh-CN" dirty="0"/>
              <a:t>“</a:t>
            </a:r>
            <a:r>
              <a:rPr lang="en-US" altLang="zh-CN" dirty="0"/>
              <a:t>120</a:t>
            </a:r>
            <a:r>
              <a:rPr lang="zh-CN" altLang="zh-CN" dirty="0"/>
              <a:t>”院前医疗急救呼叫。</a:t>
            </a:r>
            <a:endParaRPr lang="en-US" altLang="zh-CN" sz="2400" dirty="0" smtClean="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xmlns="" val="306723931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smtClean="0"/>
              <a:t>院前急救的模式</a:t>
            </a:r>
            <a:endParaRPr lang="zh-CN" altLang="en-US" b="1" dirty="0"/>
          </a:p>
        </p:txBody>
      </p:sp>
      <p:sp>
        <p:nvSpPr>
          <p:cNvPr id="3" name="内容占位符 2"/>
          <p:cNvSpPr>
            <a:spLocks noGrp="1"/>
          </p:cNvSpPr>
          <p:nvPr>
            <p:ph idx="1"/>
          </p:nvPr>
        </p:nvSpPr>
        <p:spPr>
          <a:xfrm>
            <a:off x="251520" y="1412776"/>
            <a:ext cx="8610600" cy="4619600"/>
          </a:xfrm>
        </p:spPr>
        <p:txBody>
          <a:bodyPr/>
          <a:lstStyle/>
          <a:p>
            <a:pPr>
              <a:lnSpc>
                <a:spcPct val="150000"/>
              </a:lnSpc>
            </a:pPr>
            <a:r>
              <a:rPr lang="zh-CN" altLang="zh-CN" sz="3200" dirty="0"/>
              <a:t>院前急救的</a:t>
            </a:r>
            <a:r>
              <a:rPr lang="zh-CN" altLang="zh-CN" sz="3200" dirty="0" smtClean="0"/>
              <a:t>管理</a:t>
            </a:r>
            <a:r>
              <a:rPr lang="en-US" altLang="zh-CN" sz="3200" dirty="0" smtClean="0"/>
              <a:t>——</a:t>
            </a:r>
            <a:r>
              <a:rPr lang="zh-CN" altLang="en-US" sz="3200" dirty="0" smtClean="0"/>
              <a:t>运输</a:t>
            </a:r>
            <a:r>
              <a:rPr lang="zh-CN" altLang="zh-CN" sz="3200" dirty="0" smtClean="0"/>
              <a:t>管理</a:t>
            </a:r>
            <a:endParaRPr lang="en-US" altLang="zh-CN" sz="3200" dirty="0" smtClean="0"/>
          </a:p>
          <a:p>
            <a:pPr marL="457200" lvl="1" indent="0">
              <a:lnSpc>
                <a:spcPct val="150000"/>
              </a:lnSpc>
              <a:buNone/>
            </a:pPr>
            <a:r>
              <a:rPr lang="zh-CN" altLang="zh-CN" dirty="0" smtClean="0"/>
              <a:t>救护车</a:t>
            </a:r>
            <a:r>
              <a:rPr lang="zh-CN" altLang="en-US" dirty="0" smtClean="0"/>
              <a:t>分为：</a:t>
            </a:r>
            <a:endParaRPr lang="en-US" altLang="zh-CN" dirty="0" smtClean="0"/>
          </a:p>
          <a:p>
            <a:pPr lvl="1">
              <a:lnSpc>
                <a:spcPct val="150000"/>
              </a:lnSpc>
            </a:pPr>
            <a:r>
              <a:rPr lang="zh-CN" altLang="zh-CN" dirty="0" smtClean="0"/>
              <a:t>指挥</a:t>
            </a:r>
            <a:r>
              <a:rPr lang="zh-CN" altLang="zh-CN" dirty="0"/>
              <a:t>型</a:t>
            </a:r>
            <a:r>
              <a:rPr lang="zh-CN" altLang="zh-CN" dirty="0" smtClean="0"/>
              <a:t>救护车</a:t>
            </a:r>
            <a:r>
              <a:rPr lang="zh-CN" altLang="en-US" dirty="0" smtClean="0"/>
              <a:t>：</a:t>
            </a:r>
            <a:r>
              <a:rPr lang="zh-CN" altLang="zh-CN" dirty="0" smtClean="0"/>
              <a:t>现场指挥</a:t>
            </a:r>
            <a:r>
              <a:rPr lang="zh-CN" altLang="zh-CN" dirty="0"/>
              <a:t>调度，配备具有</a:t>
            </a:r>
            <a:r>
              <a:rPr lang="en-US" altLang="zh-CN" dirty="0"/>
              <a:t>GPS</a:t>
            </a:r>
            <a:r>
              <a:rPr lang="zh-CN" altLang="zh-CN" dirty="0"/>
              <a:t>功能的通讯联络设备、广播扩音器材</a:t>
            </a:r>
            <a:r>
              <a:rPr lang="zh-CN" altLang="zh-CN" dirty="0" smtClean="0"/>
              <a:t>等</a:t>
            </a:r>
            <a:endParaRPr lang="en-US" altLang="zh-CN" dirty="0" smtClean="0"/>
          </a:p>
          <a:p>
            <a:pPr lvl="1">
              <a:lnSpc>
                <a:spcPct val="150000"/>
              </a:lnSpc>
            </a:pPr>
            <a:r>
              <a:rPr lang="zh-CN" altLang="zh-CN" dirty="0" smtClean="0"/>
              <a:t>普通救护车</a:t>
            </a:r>
            <a:r>
              <a:rPr lang="zh-CN" altLang="en-US" dirty="0" smtClean="0"/>
              <a:t>：</a:t>
            </a:r>
            <a:r>
              <a:rPr lang="zh-CN" altLang="zh-CN" dirty="0" smtClean="0"/>
              <a:t>用于</a:t>
            </a:r>
            <a:r>
              <a:rPr lang="zh-CN" altLang="zh-CN" dirty="0"/>
              <a:t>一般危重患者抢救及突发事件</a:t>
            </a:r>
            <a:r>
              <a:rPr lang="zh-CN" altLang="zh-CN" dirty="0" smtClean="0"/>
              <a:t>急救</a:t>
            </a:r>
            <a:endParaRPr lang="en-US" altLang="zh-CN" dirty="0" smtClean="0"/>
          </a:p>
          <a:p>
            <a:pPr lvl="1">
              <a:lnSpc>
                <a:spcPct val="150000"/>
              </a:lnSpc>
            </a:pPr>
            <a:r>
              <a:rPr lang="zh-CN" altLang="zh-CN" dirty="0" smtClean="0"/>
              <a:t>抢救</a:t>
            </a:r>
            <a:r>
              <a:rPr lang="zh-CN" altLang="zh-CN" dirty="0"/>
              <a:t>型</a:t>
            </a:r>
            <a:r>
              <a:rPr lang="zh-CN" altLang="zh-CN" dirty="0" smtClean="0"/>
              <a:t>救护车</a:t>
            </a:r>
            <a:r>
              <a:rPr lang="zh-CN" altLang="en-US" dirty="0" smtClean="0"/>
              <a:t>：</a:t>
            </a:r>
            <a:r>
              <a:rPr lang="zh-CN" altLang="zh-CN" dirty="0" smtClean="0"/>
              <a:t>适用于危重</a:t>
            </a:r>
            <a:r>
              <a:rPr lang="zh-CN" altLang="zh-CN" dirty="0"/>
              <a:t>患者的抢救，除配备普通救护车</a:t>
            </a:r>
            <a:r>
              <a:rPr lang="zh-CN" altLang="zh-CN" dirty="0" smtClean="0"/>
              <a:t>的常规</a:t>
            </a:r>
            <a:r>
              <a:rPr lang="zh-CN" altLang="zh-CN" dirty="0"/>
              <a:t>装备外，还配备有危重患者抢救器材和</a:t>
            </a:r>
            <a:r>
              <a:rPr lang="zh-CN" altLang="zh-CN" dirty="0" smtClean="0"/>
              <a:t>设备</a:t>
            </a:r>
            <a:endParaRPr lang="en-US" altLang="zh-CN" sz="2400" dirty="0" smtClean="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xmlns="" val="245608159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smtClean="0"/>
              <a:t>院前急救的模式</a:t>
            </a:r>
            <a:endParaRPr lang="zh-CN" altLang="en-US" b="1" dirty="0"/>
          </a:p>
        </p:txBody>
      </p:sp>
      <p:sp>
        <p:nvSpPr>
          <p:cNvPr id="3" name="内容占位符 2"/>
          <p:cNvSpPr>
            <a:spLocks noGrp="1"/>
          </p:cNvSpPr>
          <p:nvPr>
            <p:ph idx="1"/>
          </p:nvPr>
        </p:nvSpPr>
        <p:spPr>
          <a:xfrm>
            <a:off x="251520" y="1196752"/>
            <a:ext cx="8610600" cy="4619600"/>
          </a:xfrm>
        </p:spPr>
        <p:txBody>
          <a:bodyPr/>
          <a:lstStyle/>
          <a:p>
            <a:pPr>
              <a:lnSpc>
                <a:spcPct val="150000"/>
              </a:lnSpc>
            </a:pPr>
            <a:r>
              <a:rPr lang="zh-CN" altLang="zh-CN" sz="3200" dirty="0"/>
              <a:t>院前急救的</a:t>
            </a:r>
            <a:r>
              <a:rPr lang="zh-CN" altLang="zh-CN" sz="3200" dirty="0" smtClean="0"/>
              <a:t>管理</a:t>
            </a:r>
            <a:r>
              <a:rPr lang="en-US" altLang="zh-CN" sz="3200" dirty="0" smtClean="0"/>
              <a:t>——</a:t>
            </a:r>
            <a:r>
              <a:rPr lang="zh-CN" altLang="en-US" sz="3200" dirty="0" smtClean="0"/>
              <a:t>设备药品</a:t>
            </a:r>
            <a:r>
              <a:rPr lang="zh-CN" altLang="zh-CN" sz="3200" dirty="0" smtClean="0"/>
              <a:t>管理</a:t>
            </a:r>
            <a:endParaRPr lang="en-US" altLang="zh-CN" sz="3200" dirty="0" smtClean="0"/>
          </a:p>
          <a:p>
            <a:pPr lvl="1">
              <a:lnSpc>
                <a:spcPct val="150000"/>
              </a:lnSpc>
            </a:pPr>
            <a:r>
              <a:rPr lang="zh-CN" altLang="en-US" sz="2800" dirty="0" smtClean="0"/>
              <a:t>药品：</a:t>
            </a:r>
            <a:endParaRPr lang="en-US" altLang="zh-CN" sz="2800" dirty="0" smtClean="0"/>
          </a:p>
          <a:p>
            <a:pPr marL="857250" lvl="2" indent="0">
              <a:lnSpc>
                <a:spcPct val="150000"/>
              </a:lnSpc>
              <a:buNone/>
            </a:pPr>
            <a:r>
              <a:rPr lang="zh-CN" altLang="en-US" sz="2400" dirty="0" smtClean="0"/>
              <a:t>心脏</a:t>
            </a:r>
            <a:r>
              <a:rPr lang="zh-CN" altLang="en-US" sz="2400" dirty="0"/>
              <a:t>复苏</a:t>
            </a:r>
            <a:r>
              <a:rPr lang="zh-CN" altLang="en-US" sz="2400" dirty="0" smtClean="0"/>
              <a:t>药物      呼吸兴奋药</a:t>
            </a:r>
            <a:endParaRPr lang="en-US" altLang="zh-CN" sz="2400" dirty="0" smtClean="0"/>
          </a:p>
          <a:p>
            <a:pPr marL="857250" lvl="2" indent="0">
              <a:lnSpc>
                <a:spcPct val="150000"/>
              </a:lnSpc>
              <a:buNone/>
            </a:pPr>
            <a:r>
              <a:rPr lang="zh-CN" altLang="en-US" sz="2400" dirty="0" smtClean="0"/>
              <a:t>平喘药                 血管</a:t>
            </a:r>
            <a:r>
              <a:rPr lang="zh-CN" altLang="en-US" sz="2400" dirty="0"/>
              <a:t>活性药、</a:t>
            </a:r>
            <a:r>
              <a:rPr lang="zh-CN" altLang="en-US" sz="2400" dirty="0" smtClean="0"/>
              <a:t>抗心律失常药</a:t>
            </a:r>
            <a:endParaRPr lang="en-US" altLang="zh-CN" sz="2400" dirty="0" smtClean="0"/>
          </a:p>
          <a:p>
            <a:pPr marL="857250" lvl="2" indent="0">
              <a:lnSpc>
                <a:spcPct val="150000"/>
              </a:lnSpc>
              <a:buNone/>
            </a:pPr>
            <a:r>
              <a:rPr lang="zh-CN" altLang="en-US" sz="2400" dirty="0" smtClean="0"/>
              <a:t>利尿</a:t>
            </a:r>
            <a:r>
              <a:rPr lang="zh-CN" altLang="en-US" sz="2400" dirty="0"/>
              <a:t>及脱水</a:t>
            </a:r>
            <a:r>
              <a:rPr lang="zh-CN" altLang="en-US" sz="2400" dirty="0" smtClean="0"/>
              <a:t>药      镇静药</a:t>
            </a:r>
            <a:endParaRPr lang="en-US" altLang="zh-CN" sz="2400" dirty="0" smtClean="0"/>
          </a:p>
          <a:p>
            <a:pPr marL="857250" lvl="2" indent="0">
              <a:lnSpc>
                <a:spcPct val="150000"/>
              </a:lnSpc>
              <a:buNone/>
            </a:pPr>
            <a:r>
              <a:rPr lang="zh-CN" altLang="en-US" sz="2400" dirty="0" smtClean="0"/>
              <a:t>镇痛药                 止血药</a:t>
            </a:r>
            <a:endParaRPr lang="en-US" altLang="zh-CN" sz="2400" dirty="0" smtClean="0"/>
          </a:p>
          <a:p>
            <a:pPr marL="857250" lvl="2" indent="0">
              <a:lnSpc>
                <a:spcPct val="150000"/>
              </a:lnSpc>
              <a:buNone/>
            </a:pPr>
            <a:r>
              <a:rPr lang="zh-CN" altLang="en-US" sz="2400" dirty="0" smtClean="0"/>
              <a:t>止</a:t>
            </a:r>
            <a:r>
              <a:rPr lang="zh-CN" altLang="en-US" sz="2400" dirty="0"/>
              <a:t>吐</a:t>
            </a:r>
            <a:r>
              <a:rPr lang="zh-CN" altLang="en-US" sz="2400" dirty="0" smtClean="0"/>
              <a:t>药                 抗生素</a:t>
            </a:r>
            <a:endParaRPr lang="en-US" altLang="zh-CN" sz="2400" dirty="0" smtClean="0"/>
          </a:p>
          <a:p>
            <a:pPr marL="857250" lvl="2" indent="0">
              <a:lnSpc>
                <a:spcPct val="150000"/>
              </a:lnSpc>
              <a:buNone/>
            </a:pPr>
            <a:r>
              <a:rPr lang="zh-CN" altLang="en-US" sz="2400" dirty="0" smtClean="0"/>
              <a:t>解毒药                 各种</a:t>
            </a:r>
            <a:r>
              <a:rPr lang="zh-CN" altLang="en-US" sz="2400" dirty="0"/>
              <a:t>静脉补液</a:t>
            </a:r>
            <a:r>
              <a:rPr lang="zh-CN" altLang="en-US" sz="2400" dirty="0" smtClean="0"/>
              <a:t>液体</a:t>
            </a:r>
            <a:endParaRPr lang="en-US" altLang="zh-CN" sz="2400" dirty="0" smtClean="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xmlns="" val="254642290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smtClean="0"/>
              <a:t>院前急救的模式</a:t>
            </a:r>
            <a:endParaRPr lang="zh-CN" altLang="en-US" b="1" dirty="0"/>
          </a:p>
        </p:txBody>
      </p:sp>
      <p:sp>
        <p:nvSpPr>
          <p:cNvPr id="3" name="内容占位符 2"/>
          <p:cNvSpPr>
            <a:spLocks noGrp="1"/>
          </p:cNvSpPr>
          <p:nvPr>
            <p:ph idx="1"/>
          </p:nvPr>
        </p:nvSpPr>
        <p:spPr>
          <a:xfrm>
            <a:off x="251520" y="1124744"/>
            <a:ext cx="8610600" cy="4619600"/>
          </a:xfrm>
        </p:spPr>
        <p:txBody>
          <a:bodyPr/>
          <a:lstStyle/>
          <a:p>
            <a:pPr>
              <a:lnSpc>
                <a:spcPct val="150000"/>
              </a:lnSpc>
            </a:pPr>
            <a:r>
              <a:rPr lang="zh-CN" altLang="zh-CN" sz="3200" dirty="0"/>
              <a:t>院前急救的</a:t>
            </a:r>
            <a:r>
              <a:rPr lang="zh-CN" altLang="zh-CN" sz="3200" dirty="0" smtClean="0"/>
              <a:t>管理</a:t>
            </a:r>
            <a:r>
              <a:rPr lang="en-US" altLang="zh-CN" sz="3200" dirty="0" smtClean="0"/>
              <a:t>——</a:t>
            </a:r>
            <a:r>
              <a:rPr lang="zh-CN" altLang="en-US" sz="3200" dirty="0" smtClean="0"/>
              <a:t>设备药品</a:t>
            </a:r>
            <a:r>
              <a:rPr lang="zh-CN" altLang="zh-CN" sz="3200" dirty="0" smtClean="0"/>
              <a:t>管理</a:t>
            </a:r>
            <a:endParaRPr lang="en-US" altLang="zh-CN" sz="3200" dirty="0" smtClean="0"/>
          </a:p>
          <a:p>
            <a:pPr lvl="1">
              <a:lnSpc>
                <a:spcPct val="130000"/>
              </a:lnSpc>
            </a:pPr>
            <a:r>
              <a:rPr lang="zh-CN" altLang="en-US" sz="2800" dirty="0" smtClean="0"/>
              <a:t>急救器材</a:t>
            </a:r>
            <a:endParaRPr lang="en-US" altLang="zh-CN" sz="2800" dirty="0" smtClean="0"/>
          </a:p>
          <a:p>
            <a:pPr lvl="2">
              <a:lnSpc>
                <a:spcPct val="130000"/>
              </a:lnSpc>
            </a:pPr>
            <a:r>
              <a:rPr lang="zh-CN" altLang="en-US" sz="2400" dirty="0" smtClean="0"/>
              <a:t>消毒用品</a:t>
            </a:r>
            <a:endParaRPr lang="en-US" altLang="zh-CN" sz="2400" dirty="0" smtClean="0"/>
          </a:p>
          <a:p>
            <a:pPr lvl="2">
              <a:lnSpc>
                <a:spcPct val="130000"/>
              </a:lnSpc>
            </a:pPr>
            <a:r>
              <a:rPr lang="zh-CN" altLang="en-US" sz="2400" dirty="0" smtClean="0"/>
              <a:t>一次性</a:t>
            </a:r>
            <a:r>
              <a:rPr lang="zh-CN" altLang="en-US" sz="2400" dirty="0"/>
              <a:t>用</a:t>
            </a:r>
            <a:r>
              <a:rPr lang="zh-CN" altLang="en-US" sz="2400" dirty="0" smtClean="0"/>
              <a:t>物</a:t>
            </a:r>
            <a:endParaRPr lang="en-US" altLang="zh-CN" sz="2400" dirty="0" smtClean="0"/>
          </a:p>
          <a:p>
            <a:pPr lvl="2">
              <a:lnSpc>
                <a:spcPct val="130000"/>
              </a:lnSpc>
            </a:pPr>
            <a:r>
              <a:rPr lang="zh-CN" altLang="en-US" sz="2400" dirty="0" smtClean="0"/>
              <a:t>一般</a:t>
            </a:r>
            <a:r>
              <a:rPr lang="zh-CN" altLang="en-US" sz="2400" dirty="0"/>
              <a:t>医疗</a:t>
            </a:r>
            <a:r>
              <a:rPr lang="zh-CN" altLang="en-US" sz="2400" dirty="0" smtClean="0"/>
              <a:t>器材</a:t>
            </a:r>
            <a:endParaRPr lang="en-US" altLang="zh-CN" sz="2400" dirty="0" smtClean="0"/>
          </a:p>
          <a:p>
            <a:pPr lvl="1">
              <a:lnSpc>
                <a:spcPct val="130000"/>
              </a:lnSpc>
            </a:pPr>
            <a:r>
              <a:rPr lang="zh-CN" altLang="en-US" sz="2800" dirty="0" smtClean="0"/>
              <a:t>设备</a:t>
            </a:r>
            <a:endParaRPr lang="en-US" altLang="zh-CN" sz="2800" dirty="0" smtClean="0"/>
          </a:p>
          <a:p>
            <a:pPr lvl="2">
              <a:lnSpc>
                <a:spcPct val="130000"/>
              </a:lnSpc>
            </a:pPr>
            <a:r>
              <a:rPr lang="zh-CN" altLang="en-US" sz="2400" dirty="0" smtClean="0"/>
              <a:t>呼吸系统</a:t>
            </a:r>
            <a:r>
              <a:rPr lang="zh-CN" altLang="en-US" sz="2400" dirty="0"/>
              <a:t>急救</a:t>
            </a:r>
            <a:r>
              <a:rPr lang="zh-CN" altLang="en-US" sz="2400" dirty="0" smtClean="0"/>
              <a:t>设备</a:t>
            </a:r>
            <a:endParaRPr lang="en-US" altLang="zh-CN" sz="2400" dirty="0" smtClean="0"/>
          </a:p>
          <a:p>
            <a:pPr lvl="2">
              <a:lnSpc>
                <a:spcPct val="130000"/>
              </a:lnSpc>
            </a:pPr>
            <a:r>
              <a:rPr lang="zh-CN" altLang="en-US" sz="2400" dirty="0" smtClean="0"/>
              <a:t>循环系统</a:t>
            </a:r>
            <a:r>
              <a:rPr lang="zh-CN" altLang="en-US" sz="2400" dirty="0"/>
              <a:t>急救</a:t>
            </a:r>
            <a:r>
              <a:rPr lang="zh-CN" altLang="en-US" sz="2400" dirty="0" smtClean="0"/>
              <a:t>设备</a:t>
            </a:r>
            <a:endParaRPr lang="en-US" altLang="zh-CN" sz="2400" dirty="0" smtClean="0"/>
          </a:p>
          <a:p>
            <a:pPr lvl="2">
              <a:lnSpc>
                <a:spcPct val="130000"/>
              </a:lnSpc>
            </a:pPr>
            <a:r>
              <a:rPr lang="zh-CN" altLang="en-US" sz="2400" dirty="0" smtClean="0"/>
              <a:t>中毒</a:t>
            </a:r>
            <a:r>
              <a:rPr lang="zh-CN" altLang="en-US" sz="2400" dirty="0"/>
              <a:t>急救</a:t>
            </a:r>
            <a:r>
              <a:rPr lang="zh-CN" altLang="en-US" sz="2400" dirty="0" smtClean="0"/>
              <a:t>设备</a:t>
            </a:r>
            <a:endParaRPr lang="en-US" altLang="zh-CN" sz="2400" dirty="0" smtClean="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xmlns="" val="208015371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smtClean="0"/>
              <a:t>院前急救的模式</a:t>
            </a:r>
            <a:endParaRPr lang="zh-CN" altLang="en-US" b="1" dirty="0"/>
          </a:p>
        </p:txBody>
      </p:sp>
      <p:sp>
        <p:nvSpPr>
          <p:cNvPr id="3" name="内容占位符 2"/>
          <p:cNvSpPr>
            <a:spLocks noGrp="1"/>
          </p:cNvSpPr>
          <p:nvPr>
            <p:ph idx="1"/>
          </p:nvPr>
        </p:nvSpPr>
        <p:spPr>
          <a:xfrm>
            <a:off x="251520" y="1412776"/>
            <a:ext cx="8610600" cy="792088"/>
          </a:xfrm>
        </p:spPr>
        <p:txBody>
          <a:bodyPr/>
          <a:lstStyle/>
          <a:p>
            <a:pPr>
              <a:lnSpc>
                <a:spcPct val="150000"/>
              </a:lnSpc>
            </a:pPr>
            <a:r>
              <a:rPr lang="zh-CN" altLang="en-US" sz="3200" dirty="0"/>
              <a:t>出诊</a:t>
            </a:r>
            <a:r>
              <a:rPr lang="zh-CN" altLang="en-US" sz="3200" dirty="0" smtClean="0"/>
              <a:t>程序</a:t>
            </a:r>
            <a:endParaRPr lang="en-US" altLang="zh-CN" dirty="0" smtClean="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graphicFrame>
        <p:nvGraphicFramePr>
          <p:cNvPr id="5" name="图示 4"/>
          <p:cNvGraphicFramePr/>
          <p:nvPr>
            <p:extLst>
              <p:ext uri="{D42A27DB-BD31-4B8C-83A1-F6EECF244321}">
                <p14:modId xmlns:p14="http://schemas.microsoft.com/office/powerpoint/2010/main" xmlns="" val="3361137420"/>
              </p:ext>
            </p:extLst>
          </p:nvPr>
        </p:nvGraphicFramePr>
        <p:xfrm>
          <a:off x="755576" y="2132856"/>
          <a:ext cx="7488832"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xmlns="" val="239859819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4"/>
          <p:cNvSpPr>
            <a:spLocks noGrp="1"/>
          </p:cNvSpPr>
          <p:nvPr>
            <p:ph type="title"/>
          </p:nvPr>
        </p:nvSpPr>
        <p:spPr/>
        <p:txBody>
          <a:bodyPr/>
          <a:lstStyle/>
          <a:p>
            <a:endParaRPr lang="zh-CN" altLang="en-US" dirty="0"/>
          </a:p>
        </p:txBody>
      </p:sp>
      <p:sp>
        <p:nvSpPr>
          <p:cNvPr id="6" name="文本占位符 5"/>
          <p:cNvSpPr>
            <a:spLocks noGrp="1"/>
          </p:cNvSpPr>
          <p:nvPr>
            <p:ph type="body" idx="1"/>
          </p:nvPr>
        </p:nvSpPr>
        <p:spPr>
          <a:xfrm>
            <a:off x="683568" y="2348880"/>
            <a:ext cx="7772400" cy="1500187"/>
          </a:xfrm>
        </p:spPr>
        <p:txBody>
          <a:bodyPr/>
          <a:lstStyle/>
          <a:p>
            <a:pPr algn="ctr"/>
            <a:r>
              <a:rPr lang="zh-CN" altLang="zh-CN" sz="4800" dirty="0">
                <a:solidFill>
                  <a:schemeClr val="tx2"/>
                </a:solidFill>
              </a:rPr>
              <a:t>第二节 </a:t>
            </a:r>
            <a:r>
              <a:rPr lang="en-US" altLang="zh-CN" sz="4800" dirty="0" smtClean="0">
                <a:solidFill>
                  <a:schemeClr val="tx2"/>
                </a:solidFill>
              </a:rPr>
              <a:t> </a:t>
            </a:r>
            <a:r>
              <a:rPr lang="zh-CN" altLang="zh-CN" sz="4800" dirty="0" smtClean="0">
                <a:solidFill>
                  <a:schemeClr val="tx2"/>
                </a:solidFill>
              </a:rPr>
              <a:t>院前急救</a:t>
            </a:r>
            <a:r>
              <a:rPr lang="zh-CN" altLang="zh-CN" sz="4800" dirty="0">
                <a:solidFill>
                  <a:schemeClr val="tx2"/>
                </a:solidFill>
              </a:rPr>
              <a:t>护理</a:t>
            </a:r>
            <a:endParaRPr lang="zh-CN" altLang="en-US" dirty="0">
              <a:solidFill>
                <a:schemeClr val="tx2"/>
              </a:solidFill>
            </a:endParaRPr>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xmlns="" val="213769416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2843808" y="1771051"/>
            <a:ext cx="3960812" cy="2512024"/>
          </a:xfrm>
        </p:spPr>
        <p:txBody>
          <a:bodyPr/>
          <a:lstStyle/>
          <a:p>
            <a:pPr marL="711200" indent="-711200" algn="ctr" eaLnBrk="1" hangingPunct="1">
              <a:lnSpc>
                <a:spcPct val="229000"/>
              </a:lnSpc>
              <a:spcBef>
                <a:spcPct val="10000"/>
              </a:spcBef>
              <a:buSzPct val="70000"/>
              <a:buNone/>
            </a:pPr>
            <a:r>
              <a:rPr lang="zh-CN" altLang="zh-CN" sz="3200" dirty="0" smtClean="0">
                <a:solidFill>
                  <a:schemeClr val="tx2"/>
                </a:solidFill>
                <a:ea typeface="黑体" pitchFamily="2" charset="-122"/>
              </a:rPr>
              <a:t>概</a:t>
            </a:r>
            <a:r>
              <a:rPr lang="en-US" altLang="zh-CN" sz="3200" dirty="0" smtClean="0">
                <a:solidFill>
                  <a:schemeClr val="tx2"/>
                </a:solidFill>
                <a:ea typeface="黑体" pitchFamily="2" charset="-122"/>
              </a:rPr>
              <a:t>      </a:t>
            </a:r>
            <a:r>
              <a:rPr lang="zh-CN" altLang="zh-CN" sz="3200" dirty="0" smtClean="0">
                <a:solidFill>
                  <a:schemeClr val="tx2"/>
                </a:solidFill>
                <a:ea typeface="黑体" pitchFamily="2" charset="-122"/>
              </a:rPr>
              <a:t>述</a:t>
            </a:r>
            <a:endParaRPr lang="en-US" altLang="zh-CN" sz="3200" dirty="0" smtClean="0">
              <a:solidFill>
                <a:schemeClr val="tx2"/>
              </a:solidFill>
              <a:ea typeface="黑体" pitchFamily="2" charset="-122"/>
            </a:endParaRPr>
          </a:p>
          <a:p>
            <a:pPr marL="711200" indent="-711200" algn="ctr" eaLnBrk="1" hangingPunct="1">
              <a:lnSpc>
                <a:spcPct val="229000"/>
              </a:lnSpc>
              <a:spcBef>
                <a:spcPct val="10000"/>
              </a:spcBef>
              <a:buSzPct val="70000"/>
              <a:buNone/>
            </a:pPr>
            <a:r>
              <a:rPr lang="zh-CN" altLang="zh-CN" sz="3200" dirty="0">
                <a:ea typeface="黑体" pitchFamily="2" charset="-122"/>
              </a:rPr>
              <a:t>院前急救护理</a:t>
            </a:r>
            <a:endParaRPr lang="en-US" altLang="zh-CN" sz="3200" dirty="0">
              <a:ea typeface="黑体" pitchFamily="2" charset="-122"/>
            </a:endParaRPr>
          </a:p>
          <a:p>
            <a:pPr marL="711200" indent="-711200" algn="ctr" eaLnBrk="1" hangingPunct="1">
              <a:lnSpc>
                <a:spcPct val="229000"/>
              </a:lnSpc>
              <a:spcBef>
                <a:spcPct val="10000"/>
              </a:spcBef>
              <a:buSzPct val="70000"/>
              <a:buNone/>
            </a:pPr>
            <a:r>
              <a:rPr lang="zh-CN" altLang="zh-CN" sz="3200" dirty="0">
                <a:ea typeface="黑体" pitchFamily="2" charset="-122"/>
              </a:rPr>
              <a:t>灾害现场救护</a:t>
            </a:r>
            <a:endParaRPr lang="en-US" altLang="zh-CN" sz="3200" dirty="0">
              <a:ea typeface="黑体" pitchFamily="2" charset="-122"/>
            </a:endParaRPr>
          </a:p>
        </p:txBody>
      </p:sp>
      <p:grpSp>
        <p:nvGrpSpPr>
          <p:cNvPr id="4100" name="Group 4"/>
          <p:cNvGrpSpPr>
            <a:grpSpLocks/>
          </p:cNvGrpSpPr>
          <p:nvPr/>
        </p:nvGrpSpPr>
        <p:grpSpPr bwMode="auto">
          <a:xfrm>
            <a:off x="1855939" y="2255975"/>
            <a:ext cx="688975" cy="593725"/>
            <a:chOff x="1110" y="2656"/>
            <a:chExt cx="1549" cy="1351"/>
          </a:xfrm>
        </p:grpSpPr>
        <p:sp>
          <p:nvSpPr>
            <p:cNvPr id="4115" name="AutoShape 5"/>
            <p:cNvSpPr>
              <a:spLocks noChangeArrowheads="1"/>
            </p:cNvSpPr>
            <p:nvPr/>
          </p:nvSpPr>
          <p:spPr bwMode="gray">
            <a:xfrm>
              <a:off x="1123" y="2679"/>
              <a:ext cx="1536" cy="1328"/>
            </a:xfrm>
            <a:prstGeom prst="hexagon">
              <a:avLst>
                <a:gd name="adj" fmla="val 28916"/>
                <a:gd name="vf" fmla="val 115470"/>
              </a:avLst>
            </a:prstGeom>
            <a:gradFill rotWithShape="1">
              <a:gsLst>
                <a:gs pos="0">
                  <a:srgbClr val="CCFFCC"/>
                </a:gs>
                <a:gs pos="100000">
                  <a:srgbClr val="5E765E"/>
                </a:gs>
              </a:gsLst>
              <a:path path="rect">
                <a:fillToRect l="100000" t="100000"/>
              </a:path>
            </a:gra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zh-CN" altLang="en-US">
                <a:ea typeface="宋体" pitchFamily="2" charset="-122"/>
              </a:endParaRPr>
            </a:p>
          </p:txBody>
        </p:sp>
        <p:sp>
          <p:nvSpPr>
            <p:cNvPr id="4116" name="AutoShape 6"/>
            <p:cNvSpPr>
              <a:spLocks noChangeArrowheads="1"/>
            </p:cNvSpPr>
            <p:nvPr/>
          </p:nvSpPr>
          <p:spPr bwMode="gray">
            <a:xfrm>
              <a:off x="1110" y="2656"/>
              <a:ext cx="1536" cy="1328"/>
            </a:xfrm>
            <a:prstGeom prst="hexagon">
              <a:avLst>
                <a:gd name="adj" fmla="val 28916"/>
                <a:gd name="vf" fmla="val 115470"/>
              </a:avLst>
            </a:prstGeom>
            <a:gradFill rotWithShape="1">
              <a:gsLst>
                <a:gs pos="0">
                  <a:srgbClr val="CCFFCC"/>
                </a:gs>
                <a:gs pos="100000">
                  <a:srgbClr val="5E765E"/>
                </a:gs>
              </a:gsLst>
              <a:path path="rect">
                <a:fillToRect l="100000" t="100000"/>
              </a:path>
            </a:gra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zh-CN" altLang="en-US">
                <a:ea typeface="宋体" pitchFamily="2" charset="-122"/>
              </a:endParaRPr>
            </a:p>
          </p:txBody>
        </p:sp>
        <p:sp>
          <p:nvSpPr>
            <p:cNvPr id="4117" name="AutoShape 7"/>
            <p:cNvSpPr>
              <a:spLocks noChangeArrowheads="1"/>
            </p:cNvSpPr>
            <p:nvPr/>
          </p:nvSpPr>
          <p:spPr bwMode="gray">
            <a:xfrm>
              <a:off x="1200" y="2736"/>
              <a:ext cx="1350" cy="1168"/>
            </a:xfrm>
            <a:prstGeom prst="hexagon">
              <a:avLst>
                <a:gd name="adj" fmla="val 28896"/>
                <a:gd name="vf" fmla="val 115470"/>
              </a:avLst>
            </a:prstGeom>
            <a:gradFill rotWithShape="1">
              <a:gsLst>
                <a:gs pos="0">
                  <a:srgbClr val="CCFFCC"/>
                </a:gs>
                <a:gs pos="100000">
                  <a:srgbClr val="5E765E"/>
                </a:gs>
              </a:gsLst>
              <a:path path="rect">
                <a:fillToRect l="100000" t="100000"/>
              </a:path>
            </a:gra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zh-CN" altLang="en-US">
                <a:ea typeface="宋体" pitchFamily="2" charset="-122"/>
              </a:endParaRPr>
            </a:p>
          </p:txBody>
        </p:sp>
      </p:grpSp>
      <p:sp>
        <p:nvSpPr>
          <p:cNvPr id="4101" name="Text Box 8"/>
          <p:cNvSpPr txBox="1">
            <a:spLocks noChangeArrowheads="1"/>
          </p:cNvSpPr>
          <p:nvPr/>
        </p:nvSpPr>
        <p:spPr bwMode="gray">
          <a:xfrm>
            <a:off x="2028466" y="2319183"/>
            <a:ext cx="338137"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txBody>
          <a:bodyPr wrap="none" lIns="91431" tIns="45715" rIns="91431" bIns="45715">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zh-CN" b="1" dirty="0">
                <a:solidFill>
                  <a:schemeClr val="bg1"/>
                </a:solidFill>
                <a:latin typeface="黑体" pitchFamily="2" charset="-122"/>
                <a:ea typeface="黑体" pitchFamily="2" charset="-122"/>
              </a:rPr>
              <a:t>1</a:t>
            </a:r>
          </a:p>
        </p:txBody>
      </p:sp>
      <p:sp>
        <p:nvSpPr>
          <p:cNvPr id="4105" name="AutoShape 9"/>
          <p:cNvSpPr>
            <a:spLocks noChangeArrowheads="1"/>
          </p:cNvSpPr>
          <p:nvPr/>
        </p:nvSpPr>
        <p:spPr bwMode="gray">
          <a:xfrm>
            <a:off x="1819275" y="3370500"/>
            <a:ext cx="687388" cy="593725"/>
          </a:xfrm>
          <a:prstGeom prst="hexagon">
            <a:avLst>
              <a:gd name="adj" fmla="val 28944"/>
              <a:gd name="vf" fmla="val 115470"/>
            </a:avLst>
          </a:prstGeom>
          <a:gradFill rotWithShape="1">
            <a:gsLst>
              <a:gs pos="0">
                <a:schemeClr val="accent1">
                  <a:gamma/>
                  <a:shade val="46275"/>
                  <a:invGamma/>
                </a:schemeClr>
              </a:gs>
              <a:gs pos="100000">
                <a:schemeClr val="accent1"/>
              </a:gs>
            </a:gsLst>
            <a:lin ang="2700000" scaled="1"/>
          </a:gradFill>
          <a:ln w="9525">
            <a:noFill/>
            <a:miter lim="800000"/>
            <a:headEnd/>
            <a:tailEnd/>
          </a:ln>
          <a:effectLst/>
        </p:spPr>
        <p:txBody>
          <a:bodyPr wrap="none" anchor="ctr"/>
          <a:lstStyle/>
          <a:p>
            <a:pPr>
              <a:defRPr/>
            </a:pPr>
            <a:endParaRPr lang="zh-CN" altLang="en-US">
              <a:ea typeface="宋体" pitchFamily="2" charset="-122"/>
            </a:endParaRPr>
          </a:p>
        </p:txBody>
      </p:sp>
      <p:sp>
        <p:nvSpPr>
          <p:cNvPr id="4103" name="Text Box 10"/>
          <p:cNvSpPr txBox="1">
            <a:spLocks noChangeArrowheads="1"/>
          </p:cNvSpPr>
          <p:nvPr/>
        </p:nvSpPr>
        <p:spPr bwMode="gray">
          <a:xfrm>
            <a:off x="1996908" y="3452792"/>
            <a:ext cx="354012"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txBody>
          <a:bodyPr lIns="91431" tIns="45715" rIns="91431" bIns="45715">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zh-CN" b="1">
                <a:solidFill>
                  <a:schemeClr val="bg1"/>
                </a:solidFill>
                <a:latin typeface="黑体" pitchFamily="2" charset="-122"/>
                <a:ea typeface="黑体" pitchFamily="2" charset="-122"/>
              </a:rPr>
              <a:t>2</a:t>
            </a:r>
          </a:p>
        </p:txBody>
      </p:sp>
      <p:grpSp>
        <p:nvGrpSpPr>
          <p:cNvPr id="4104" name="Group 11"/>
          <p:cNvGrpSpPr>
            <a:grpSpLocks/>
          </p:cNvGrpSpPr>
          <p:nvPr/>
        </p:nvGrpSpPr>
        <p:grpSpPr bwMode="auto">
          <a:xfrm>
            <a:off x="1830220" y="4485025"/>
            <a:ext cx="687388" cy="593725"/>
            <a:chOff x="1110" y="2656"/>
            <a:chExt cx="1549" cy="1351"/>
          </a:xfrm>
        </p:grpSpPr>
        <p:sp>
          <p:nvSpPr>
            <p:cNvPr id="4112" name="AutoShape 12"/>
            <p:cNvSpPr>
              <a:spLocks noChangeArrowheads="1"/>
            </p:cNvSpPr>
            <p:nvPr/>
          </p:nvSpPr>
          <p:spPr bwMode="gray">
            <a:xfrm>
              <a:off x="1123" y="2679"/>
              <a:ext cx="1536" cy="1328"/>
            </a:xfrm>
            <a:prstGeom prst="hexagon">
              <a:avLst>
                <a:gd name="adj" fmla="val 28916"/>
                <a:gd name="vf" fmla="val 115470"/>
              </a:avLst>
            </a:prstGeom>
            <a:gradFill rotWithShape="1">
              <a:gsLst>
                <a:gs pos="0">
                  <a:srgbClr val="66CCFF"/>
                </a:gs>
                <a:gs pos="100000">
                  <a:srgbClr val="2F5E76"/>
                </a:gs>
              </a:gsLst>
              <a:path path="rect">
                <a:fillToRect l="100000" t="100000"/>
              </a:path>
            </a:gra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zh-CN" altLang="en-US">
                <a:ea typeface="宋体" pitchFamily="2" charset="-122"/>
              </a:endParaRPr>
            </a:p>
          </p:txBody>
        </p:sp>
        <p:sp>
          <p:nvSpPr>
            <p:cNvPr id="4113" name="AutoShape 13"/>
            <p:cNvSpPr>
              <a:spLocks noChangeArrowheads="1"/>
            </p:cNvSpPr>
            <p:nvPr/>
          </p:nvSpPr>
          <p:spPr bwMode="gray">
            <a:xfrm>
              <a:off x="1110" y="2656"/>
              <a:ext cx="1536" cy="1328"/>
            </a:xfrm>
            <a:prstGeom prst="hexagon">
              <a:avLst>
                <a:gd name="adj" fmla="val 28916"/>
                <a:gd name="vf" fmla="val 115470"/>
              </a:avLst>
            </a:prstGeom>
            <a:gradFill rotWithShape="1">
              <a:gsLst>
                <a:gs pos="0">
                  <a:srgbClr val="66CCFF"/>
                </a:gs>
                <a:gs pos="100000">
                  <a:srgbClr val="2F5E76"/>
                </a:gs>
              </a:gsLst>
              <a:path path="rect">
                <a:fillToRect l="100000" t="100000"/>
              </a:path>
            </a:gra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zh-CN" altLang="en-US">
                <a:ea typeface="宋体" pitchFamily="2" charset="-122"/>
              </a:endParaRPr>
            </a:p>
          </p:txBody>
        </p:sp>
        <p:sp>
          <p:nvSpPr>
            <p:cNvPr id="4114" name="AutoShape 14"/>
            <p:cNvSpPr>
              <a:spLocks noChangeArrowheads="1"/>
            </p:cNvSpPr>
            <p:nvPr/>
          </p:nvSpPr>
          <p:spPr bwMode="gray">
            <a:xfrm>
              <a:off x="1200" y="2736"/>
              <a:ext cx="1350" cy="1168"/>
            </a:xfrm>
            <a:prstGeom prst="hexagon">
              <a:avLst>
                <a:gd name="adj" fmla="val 28896"/>
                <a:gd name="vf" fmla="val 115470"/>
              </a:avLst>
            </a:prstGeom>
            <a:gradFill rotWithShape="1">
              <a:gsLst>
                <a:gs pos="0">
                  <a:srgbClr val="66CCFF"/>
                </a:gs>
                <a:gs pos="100000">
                  <a:srgbClr val="2F5E76"/>
                </a:gs>
              </a:gsLst>
              <a:path path="rect">
                <a:fillToRect l="100000" t="100000"/>
              </a:path>
            </a:gra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zh-CN" altLang="en-US">
                <a:ea typeface="宋体" pitchFamily="2" charset="-122"/>
              </a:endParaRPr>
            </a:p>
          </p:txBody>
        </p:sp>
      </p:grpSp>
      <p:sp>
        <p:nvSpPr>
          <p:cNvPr id="2" name="Text Box 15"/>
          <p:cNvSpPr txBox="1">
            <a:spLocks noChangeArrowheads="1"/>
          </p:cNvSpPr>
          <p:nvPr/>
        </p:nvSpPr>
        <p:spPr bwMode="gray">
          <a:xfrm>
            <a:off x="1971675" y="3825875"/>
            <a:ext cx="352425"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txBody>
          <a:bodyPr lIns="91431" tIns="45715" rIns="91431" bIns="45715">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zh-CN" b="1">
                <a:solidFill>
                  <a:schemeClr val="bg1"/>
                </a:solidFill>
                <a:latin typeface="黑体" pitchFamily="2" charset="-122"/>
                <a:ea typeface="黑体" pitchFamily="2" charset="-122"/>
              </a:rPr>
              <a:t>3</a:t>
            </a:r>
          </a:p>
        </p:txBody>
      </p:sp>
      <p:sp>
        <p:nvSpPr>
          <p:cNvPr id="4107" name="Text Box 17"/>
          <p:cNvSpPr txBox="1">
            <a:spLocks noChangeArrowheads="1"/>
          </p:cNvSpPr>
          <p:nvPr/>
        </p:nvSpPr>
        <p:spPr bwMode="gray">
          <a:xfrm>
            <a:off x="2020195" y="4586401"/>
            <a:ext cx="301667" cy="36932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txBody>
          <a:bodyPr wrap="none" lIns="91431" tIns="45715" rIns="91431" bIns="45715">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zh-CN" b="1" dirty="0" smtClean="0">
                <a:solidFill>
                  <a:schemeClr val="bg1"/>
                </a:solidFill>
                <a:latin typeface="黑体" pitchFamily="2" charset="-122"/>
                <a:ea typeface="黑体" pitchFamily="2" charset="-122"/>
              </a:rPr>
              <a:t>3</a:t>
            </a:r>
            <a:endParaRPr lang="en-US" altLang="zh-CN" b="1" dirty="0">
              <a:solidFill>
                <a:schemeClr val="bg1"/>
              </a:solidFill>
              <a:latin typeface="黑体" pitchFamily="2" charset="-122"/>
              <a:ea typeface="黑体" pitchFamily="2" charset="-122"/>
            </a:endParaRPr>
          </a:p>
        </p:txBody>
      </p:sp>
      <p:sp>
        <p:nvSpPr>
          <p:cNvPr id="4108" name="Line 18"/>
          <p:cNvSpPr>
            <a:spLocks noChangeShapeType="1"/>
          </p:cNvSpPr>
          <p:nvPr/>
        </p:nvSpPr>
        <p:spPr bwMode="auto">
          <a:xfrm>
            <a:off x="2555875" y="2781300"/>
            <a:ext cx="4800600" cy="0"/>
          </a:xfrm>
          <a:prstGeom prst="line">
            <a:avLst/>
          </a:prstGeom>
          <a:noFill/>
          <a:ln w="25400">
            <a:solidFill>
              <a:srgbClr val="C0C0C0"/>
            </a:solidFill>
            <a:prstDash val="sysDot"/>
            <a:round/>
            <a:headEnd/>
            <a:tailEnd type="oval" w="med" len="med"/>
          </a:ln>
          <a:extLst>
            <a:ext uri="{909E8E84-426E-40DD-AFC4-6F175D3DCCD1}">
              <a14:hiddenFill xmlns:a14="http://schemas.microsoft.com/office/drawing/2010/main" xmlns="">
                <a:noFill/>
              </a14:hiddenFill>
            </a:ext>
          </a:extLst>
        </p:spPr>
        <p:txBody>
          <a:bodyPr wrap="none" anchor="ctr"/>
          <a:lstStyle/>
          <a:p>
            <a:endParaRPr lang="zh-CN" altLang="en-US"/>
          </a:p>
        </p:txBody>
      </p:sp>
      <p:sp>
        <p:nvSpPr>
          <p:cNvPr id="4109" name="Line 19"/>
          <p:cNvSpPr>
            <a:spLocks noChangeShapeType="1"/>
          </p:cNvSpPr>
          <p:nvPr/>
        </p:nvSpPr>
        <p:spPr bwMode="auto">
          <a:xfrm>
            <a:off x="2528430" y="3899877"/>
            <a:ext cx="4800600" cy="0"/>
          </a:xfrm>
          <a:prstGeom prst="line">
            <a:avLst/>
          </a:prstGeom>
          <a:noFill/>
          <a:ln w="25400">
            <a:solidFill>
              <a:srgbClr val="C0C0C0"/>
            </a:solidFill>
            <a:prstDash val="sysDot"/>
            <a:round/>
            <a:headEnd/>
            <a:tailEnd type="oval" w="med" len="med"/>
          </a:ln>
          <a:extLst>
            <a:ext uri="{909E8E84-426E-40DD-AFC4-6F175D3DCCD1}">
              <a14:hiddenFill xmlns:a14="http://schemas.microsoft.com/office/drawing/2010/main" xmlns="">
                <a:noFill/>
              </a14:hiddenFill>
            </a:ext>
          </a:extLst>
        </p:spPr>
        <p:txBody>
          <a:bodyPr wrap="none" anchor="ctr"/>
          <a:lstStyle/>
          <a:p>
            <a:endParaRPr lang="zh-CN" altLang="en-US"/>
          </a:p>
        </p:txBody>
      </p:sp>
      <p:sp>
        <p:nvSpPr>
          <p:cNvPr id="4110" name="Line 20"/>
          <p:cNvSpPr>
            <a:spLocks noChangeShapeType="1"/>
          </p:cNvSpPr>
          <p:nvPr/>
        </p:nvSpPr>
        <p:spPr bwMode="auto">
          <a:xfrm>
            <a:off x="2544914" y="5085184"/>
            <a:ext cx="4800600" cy="0"/>
          </a:xfrm>
          <a:prstGeom prst="line">
            <a:avLst/>
          </a:prstGeom>
          <a:noFill/>
          <a:ln w="25400">
            <a:solidFill>
              <a:srgbClr val="C0C0C0"/>
            </a:solidFill>
            <a:prstDash val="sysDot"/>
            <a:round/>
            <a:headEnd/>
            <a:tailEnd type="oval" w="med" len="med"/>
          </a:ln>
          <a:extLst>
            <a:ext uri="{909E8E84-426E-40DD-AFC4-6F175D3DCCD1}">
              <a14:hiddenFill xmlns:a14="http://schemas.microsoft.com/office/drawing/2010/main" xmlns="">
                <a:noFill/>
              </a14:hiddenFill>
            </a:ext>
          </a:extLst>
        </p:spPr>
        <p:txBody>
          <a:bodyPr wrap="none" anchor="ctr"/>
          <a:lstStyle/>
          <a:p>
            <a:endParaRPr lang="zh-CN" altLang="en-US"/>
          </a:p>
        </p:txBody>
      </p:sp>
      <p:sp>
        <p:nvSpPr>
          <p:cNvPr id="3" name="标题 2"/>
          <p:cNvSpPr>
            <a:spLocks noGrp="1"/>
          </p:cNvSpPr>
          <p:nvPr>
            <p:ph type="title"/>
          </p:nvPr>
        </p:nvSpPr>
        <p:spPr/>
        <p:txBody>
          <a:bodyPr/>
          <a:lstStyle/>
          <a:p>
            <a:r>
              <a:rPr lang="zh-CN" altLang="en-US" b="1" dirty="0" smtClean="0"/>
              <a:t>目  录</a:t>
            </a:r>
            <a:endParaRPr lang="zh-CN" altLang="en-US" b="1" dirty="0"/>
          </a:p>
        </p:txBody>
      </p:sp>
    </p:spTree>
    <p:extLst>
      <p:ext uri="{BB962C8B-B14F-4D97-AF65-F5344CB8AC3E}">
        <p14:creationId xmlns:p14="http://schemas.microsoft.com/office/powerpoint/2010/main" xmlns="" val="143527683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2590155" y="1760990"/>
            <a:ext cx="3960812" cy="3840162"/>
          </a:xfrm>
        </p:spPr>
        <p:txBody>
          <a:bodyPr/>
          <a:lstStyle/>
          <a:p>
            <a:pPr marL="711200" indent="-711200" algn="ctr" eaLnBrk="1" hangingPunct="1">
              <a:lnSpc>
                <a:spcPct val="170000"/>
              </a:lnSpc>
              <a:spcBef>
                <a:spcPct val="10000"/>
              </a:spcBef>
              <a:buSzPct val="70000"/>
              <a:buNone/>
            </a:pPr>
            <a:r>
              <a:rPr lang="zh-CN" altLang="en-US" dirty="0">
                <a:latin typeface="宋体" pitchFamily="2" charset="-122"/>
                <a:ea typeface="宋体" pitchFamily="2" charset="-122"/>
              </a:rPr>
              <a:t>环境</a:t>
            </a:r>
            <a:r>
              <a:rPr lang="zh-CN" altLang="en-US" dirty="0" smtClean="0">
                <a:latin typeface="宋体" pitchFamily="2" charset="-122"/>
                <a:ea typeface="宋体" pitchFamily="2" charset="-122"/>
              </a:rPr>
              <a:t>评估</a:t>
            </a:r>
            <a:endParaRPr lang="en-US" altLang="zh-CN" dirty="0" smtClean="0">
              <a:latin typeface="宋体" pitchFamily="2" charset="-122"/>
              <a:ea typeface="宋体" pitchFamily="2" charset="-122"/>
            </a:endParaRPr>
          </a:p>
          <a:p>
            <a:pPr marL="711200" indent="-711200" algn="ctr" eaLnBrk="1" hangingPunct="1">
              <a:lnSpc>
                <a:spcPct val="170000"/>
              </a:lnSpc>
              <a:spcBef>
                <a:spcPct val="10000"/>
              </a:spcBef>
              <a:buSzPct val="70000"/>
              <a:buNone/>
            </a:pPr>
            <a:r>
              <a:rPr lang="zh-CN" altLang="en-US" dirty="0">
                <a:latin typeface="宋体" pitchFamily="2" charset="-122"/>
                <a:ea typeface="宋体" pitchFamily="2" charset="-122"/>
              </a:rPr>
              <a:t>病情</a:t>
            </a:r>
            <a:r>
              <a:rPr lang="zh-CN" altLang="en-US" dirty="0" smtClean="0">
                <a:latin typeface="宋体" pitchFamily="2" charset="-122"/>
                <a:ea typeface="宋体" pitchFamily="2" charset="-122"/>
              </a:rPr>
              <a:t>评估</a:t>
            </a:r>
            <a:endParaRPr lang="en-US" altLang="zh-CN" dirty="0" smtClean="0">
              <a:latin typeface="宋体" pitchFamily="2" charset="-122"/>
              <a:ea typeface="宋体" pitchFamily="2" charset="-122"/>
            </a:endParaRPr>
          </a:p>
          <a:p>
            <a:pPr marL="711200" indent="-711200" algn="ctr" eaLnBrk="1" hangingPunct="1">
              <a:lnSpc>
                <a:spcPct val="170000"/>
              </a:lnSpc>
              <a:spcBef>
                <a:spcPct val="10000"/>
              </a:spcBef>
              <a:buSzPct val="70000"/>
              <a:buNone/>
            </a:pPr>
            <a:r>
              <a:rPr lang="zh-CN" altLang="en-US" dirty="0">
                <a:latin typeface="宋体" pitchFamily="2" charset="-122"/>
                <a:ea typeface="宋体" pitchFamily="2" charset="-122"/>
              </a:rPr>
              <a:t>成批伤病员的检伤</a:t>
            </a:r>
            <a:r>
              <a:rPr lang="zh-CN" altLang="en-US" dirty="0" smtClean="0">
                <a:latin typeface="宋体" pitchFamily="2" charset="-122"/>
                <a:ea typeface="宋体" pitchFamily="2" charset="-122"/>
              </a:rPr>
              <a:t>分类</a:t>
            </a:r>
            <a:endParaRPr lang="en-US" altLang="zh-CN" dirty="0" smtClean="0">
              <a:latin typeface="宋体" pitchFamily="2" charset="-122"/>
              <a:ea typeface="宋体" pitchFamily="2" charset="-122"/>
            </a:endParaRPr>
          </a:p>
          <a:p>
            <a:pPr marL="711200" indent="-711200" algn="ctr" eaLnBrk="1" hangingPunct="1">
              <a:lnSpc>
                <a:spcPct val="170000"/>
              </a:lnSpc>
              <a:spcBef>
                <a:spcPct val="10000"/>
              </a:spcBef>
              <a:buSzPct val="70000"/>
              <a:buNone/>
            </a:pPr>
            <a:r>
              <a:rPr lang="zh-CN" altLang="en-US" dirty="0">
                <a:latin typeface="宋体" pitchFamily="2" charset="-122"/>
                <a:ea typeface="宋体" pitchFamily="2" charset="-122"/>
              </a:rPr>
              <a:t>现场</a:t>
            </a:r>
            <a:r>
              <a:rPr lang="zh-CN" altLang="en-US" dirty="0" smtClean="0">
                <a:latin typeface="宋体" pitchFamily="2" charset="-122"/>
                <a:ea typeface="宋体" pitchFamily="2" charset="-122"/>
              </a:rPr>
              <a:t>救护</a:t>
            </a:r>
            <a:endParaRPr lang="en-US" altLang="zh-CN" dirty="0" smtClean="0">
              <a:latin typeface="宋体" pitchFamily="2" charset="-122"/>
              <a:ea typeface="宋体" pitchFamily="2" charset="-122"/>
            </a:endParaRPr>
          </a:p>
          <a:p>
            <a:pPr marL="711200" indent="-711200" algn="ctr" eaLnBrk="1" hangingPunct="1">
              <a:lnSpc>
                <a:spcPct val="170000"/>
              </a:lnSpc>
              <a:spcBef>
                <a:spcPct val="10000"/>
              </a:spcBef>
              <a:buSzPct val="70000"/>
              <a:buNone/>
            </a:pPr>
            <a:r>
              <a:rPr lang="zh-CN" altLang="zh-CN" dirty="0">
                <a:latin typeface="宋体" pitchFamily="2" charset="-122"/>
                <a:ea typeface="宋体" pitchFamily="2" charset="-122"/>
              </a:rPr>
              <a:t>转运和途中监护</a:t>
            </a:r>
            <a:endParaRPr lang="en-US" altLang="zh-CN" dirty="0">
              <a:solidFill>
                <a:schemeClr val="tx2"/>
              </a:solidFill>
              <a:latin typeface="宋体" pitchFamily="2" charset="-122"/>
              <a:ea typeface="宋体" pitchFamily="2" charset="-122"/>
            </a:endParaRPr>
          </a:p>
        </p:txBody>
      </p:sp>
      <p:grpSp>
        <p:nvGrpSpPr>
          <p:cNvPr id="4100" name="Group 4"/>
          <p:cNvGrpSpPr>
            <a:grpSpLocks/>
          </p:cNvGrpSpPr>
          <p:nvPr/>
        </p:nvGrpSpPr>
        <p:grpSpPr bwMode="auto">
          <a:xfrm>
            <a:off x="1819275" y="1858913"/>
            <a:ext cx="688975" cy="593725"/>
            <a:chOff x="1110" y="2656"/>
            <a:chExt cx="1549" cy="1351"/>
          </a:xfrm>
        </p:grpSpPr>
        <p:sp>
          <p:nvSpPr>
            <p:cNvPr id="4115" name="AutoShape 5"/>
            <p:cNvSpPr>
              <a:spLocks noChangeArrowheads="1"/>
            </p:cNvSpPr>
            <p:nvPr/>
          </p:nvSpPr>
          <p:spPr bwMode="gray">
            <a:xfrm>
              <a:off x="1123" y="2679"/>
              <a:ext cx="1536" cy="1328"/>
            </a:xfrm>
            <a:prstGeom prst="hexagon">
              <a:avLst>
                <a:gd name="adj" fmla="val 28916"/>
                <a:gd name="vf" fmla="val 115470"/>
              </a:avLst>
            </a:prstGeom>
            <a:gradFill rotWithShape="1">
              <a:gsLst>
                <a:gs pos="0">
                  <a:srgbClr val="CCFFCC"/>
                </a:gs>
                <a:gs pos="100000">
                  <a:srgbClr val="5E765E"/>
                </a:gs>
              </a:gsLst>
              <a:path path="rect">
                <a:fillToRect l="100000" t="100000"/>
              </a:path>
            </a:gra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zh-CN" altLang="en-US">
                <a:ea typeface="宋体" pitchFamily="2" charset="-122"/>
              </a:endParaRPr>
            </a:p>
          </p:txBody>
        </p:sp>
        <p:sp>
          <p:nvSpPr>
            <p:cNvPr id="4116" name="AutoShape 6"/>
            <p:cNvSpPr>
              <a:spLocks noChangeArrowheads="1"/>
            </p:cNvSpPr>
            <p:nvPr/>
          </p:nvSpPr>
          <p:spPr bwMode="gray">
            <a:xfrm>
              <a:off x="1110" y="2656"/>
              <a:ext cx="1536" cy="1328"/>
            </a:xfrm>
            <a:prstGeom prst="hexagon">
              <a:avLst>
                <a:gd name="adj" fmla="val 28916"/>
                <a:gd name="vf" fmla="val 115470"/>
              </a:avLst>
            </a:prstGeom>
            <a:gradFill rotWithShape="1">
              <a:gsLst>
                <a:gs pos="0">
                  <a:srgbClr val="CCFFCC"/>
                </a:gs>
                <a:gs pos="100000">
                  <a:srgbClr val="5E765E"/>
                </a:gs>
              </a:gsLst>
              <a:path path="rect">
                <a:fillToRect l="100000" t="100000"/>
              </a:path>
            </a:gra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zh-CN" altLang="en-US">
                <a:ea typeface="宋体" pitchFamily="2" charset="-122"/>
              </a:endParaRPr>
            </a:p>
          </p:txBody>
        </p:sp>
        <p:sp>
          <p:nvSpPr>
            <p:cNvPr id="4117" name="AutoShape 7"/>
            <p:cNvSpPr>
              <a:spLocks noChangeArrowheads="1"/>
            </p:cNvSpPr>
            <p:nvPr/>
          </p:nvSpPr>
          <p:spPr bwMode="gray">
            <a:xfrm>
              <a:off x="1200" y="2736"/>
              <a:ext cx="1350" cy="1168"/>
            </a:xfrm>
            <a:prstGeom prst="hexagon">
              <a:avLst>
                <a:gd name="adj" fmla="val 28896"/>
                <a:gd name="vf" fmla="val 115470"/>
              </a:avLst>
            </a:prstGeom>
            <a:gradFill rotWithShape="1">
              <a:gsLst>
                <a:gs pos="0">
                  <a:srgbClr val="CCFFCC"/>
                </a:gs>
                <a:gs pos="100000">
                  <a:srgbClr val="5E765E"/>
                </a:gs>
              </a:gsLst>
              <a:path path="rect">
                <a:fillToRect l="100000" t="100000"/>
              </a:path>
            </a:gra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zh-CN" altLang="en-US">
                <a:ea typeface="宋体" pitchFamily="2" charset="-122"/>
              </a:endParaRPr>
            </a:p>
          </p:txBody>
        </p:sp>
      </p:grpSp>
      <p:sp>
        <p:nvSpPr>
          <p:cNvPr id="4101" name="Text Box 8"/>
          <p:cNvSpPr txBox="1">
            <a:spLocks noChangeArrowheads="1"/>
          </p:cNvSpPr>
          <p:nvPr/>
        </p:nvSpPr>
        <p:spPr bwMode="gray">
          <a:xfrm>
            <a:off x="1979613" y="1916063"/>
            <a:ext cx="338137"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txBody>
          <a:bodyPr wrap="none" lIns="91431" tIns="45715" rIns="91431" bIns="45715">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zh-CN" b="1">
                <a:solidFill>
                  <a:schemeClr val="bg1"/>
                </a:solidFill>
                <a:latin typeface="黑体" pitchFamily="2" charset="-122"/>
                <a:ea typeface="黑体" pitchFamily="2" charset="-122"/>
              </a:rPr>
              <a:t>1</a:t>
            </a:r>
          </a:p>
        </p:txBody>
      </p:sp>
      <p:sp>
        <p:nvSpPr>
          <p:cNvPr id="4105" name="AutoShape 9"/>
          <p:cNvSpPr>
            <a:spLocks noChangeArrowheads="1"/>
          </p:cNvSpPr>
          <p:nvPr/>
        </p:nvSpPr>
        <p:spPr bwMode="gray">
          <a:xfrm>
            <a:off x="1819275" y="2620913"/>
            <a:ext cx="687388" cy="593725"/>
          </a:xfrm>
          <a:prstGeom prst="hexagon">
            <a:avLst>
              <a:gd name="adj" fmla="val 28944"/>
              <a:gd name="vf" fmla="val 115470"/>
            </a:avLst>
          </a:prstGeom>
          <a:gradFill rotWithShape="1">
            <a:gsLst>
              <a:gs pos="0">
                <a:schemeClr val="accent1">
                  <a:gamma/>
                  <a:shade val="46275"/>
                  <a:invGamma/>
                </a:schemeClr>
              </a:gs>
              <a:gs pos="100000">
                <a:schemeClr val="accent1"/>
              </a:gs>
            </a:gsLst>
            <a:lin ang="2700000" scaled="1"/>
          </a:gradFill>
          <a:ln w="9525">
            <a:noFill/>
            <a:miter lim="800000"/>
            <a:headEnd/>
            <a:tailEnd/>
          </a:ln>
          <a:effectLst/>
        </p:spPr>
        <p:txBody>
          <a:bodyPr wrap="none" anchor="ctr"/>
          <a:lstStyle/>
          <a:p>
            <a:pPr>
              <a:defRPr/>
            </a:pPr>
            <a:endParaRPr lang="zh-CN" altLang="en-US">
              <a:ea typeface="宋体" pitchFamily="2" charset="-122"/>
            </a:endParaRPr>
          </a:p>
        </p:txBody>
      </p:sp>
      <p:sp>
        <p:nvSpPr>
          <p:cNvPr id="4103" name="Text Box 10"/>
          <p:cNvSpPr txBox="1">
            <a:spLocks noChangeArrowheads="1"/>
          </p:cNvSpPr>
          <p:nvPr/>
        </p:nvSpPr>
        <p:spPr bwMode="gray">
          <a:xfrm>
            <a:off x="1954213" y="2703463"/>
            <a:ext cx="354012"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txBody>
          <a:bodyPr lIns="91431" tIns="45715" rIns="91431" bIns="45715">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zh-CN" b="1">
                <a:solidFill>
                  <a:schemeClr val="bg1"/>
                </a:solidFill>
                <a:latin typeface="黑体" pitchFamily="2" charset="-122"/>
                <a:ea typeface="黑体" pitchFamily="2" charset="-122"/>
              </a:rPr>
              <a:t>2</a:t>
            </a:r>
          </a:p>
        </p:txBody>
      </p:sp>
      <p:grpSp>
        <p:nvGrpSpPr>
          <p:cNvPr id="4104" name="Group 11"/>
          <p:cNvGrpSpPr>
            <a:grpSpLocks/>
          </p:cNvGrpSpPr>
          <p:nvPr/>
        </p:nvGrpSpPr>
        <p:grpSpPr bwMode="auto">
          <a:xfrm>
            <a:off x="1803400" y="3389263"/>
            <a:ext cx="687388" cy="593725"/>
            <a:chOff x="1110" y="2656"/>
            <a:chExt cx="1549" cy="1351"/>
          </a:xfrm>
        </p:grpSpPr>
        <p:sp>
          <p:nvSpPr>
            <p:cNvPr id="4112" name="AutoShape 12"/>
            <p:cNvSpPr>
              <a:spLocks noChangeArrowheads="1"/>
            </p:cNvSpPr>
            <p:nvPr/>
          </p:nvSpPr>
          <p:spPr bwMode="gray">
            <a:xfrm>
              <a:off x="1123" y="2679"/>
              <a:ext cx="1536" cy="1328"/>
            </a:xfrm>
            <a:prstGeom prst="hexagon">
              <a:avLst>
                <a:gd name="adj" fmla="val 28916"/>
                <a:gd name="vf" fmla="val 115470"/>
              </a:avLst>
            </a:prstGeom>
            <a:gradFill rotWithShape="1">
              <a:gsLst>
                <a:gs pos="0">
                  <a:srgbClr val="66CCFF"/>
                </a:gs>
                <a:gs pos="100000">
                  <a:srgbClr val="2F5E76"/>
                </a:gs>
              </a:gsLst>
              <a:path path="rect">
                <a:fillToRect l="100000" t="100000"/>
              </a:path>
            </a:gra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zh-CN" altLang="en-US">
                <a:ea typeface="宋体" pitchFamily="2" charset="-122"/>
              </a:endParaRPr>
            </a:p>
          </p:txBody>
        </p:sp>
        <p:sp>
          <p:nvSpPr>
            <p:cNvPr id="4113" name="AutoShape 13"/>
            <p:cNvSpPr>
              <a:spLocks noChangeArrowheads="1"/>
            </p:cNvSpPr>
            <p:nvPr/>
          </p:nvSpPr>
          <p:spPr bwMode="gray">
            <a:xfrm>
              <a:off x="1110" y="2656"/>
              <a:ext cx="1536" cy="1328"/>
            </a:xfrm>
            <a:prstGeom prst="hexagon">
              <a:avLst>
                <a:gd name="adj" fmla="val 28916"/>
                <a:gd name="vf" fmla="val 115470"/>
              </a:avLst>
            </a:prstGeom>
            <a:gradFill rotWithShape="1">
              <a:gsLst>
                <a:gs pos="0">
                  <a:srgbClr val="66CCFF"/>
                </a:gs>
                <a:gs pos="100000">
                  <a:srgbClr val="2F5E76"/>
                </a:gs>
              </a:gsLst>
              <a:path path="rect">
                <a:fillToRect l="100000" t="100000"/>
              </a:path>
            </a:gra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zh-CN" altLang="en-US">
                <a:ea typeface="宋体" pitchFamily="2" charset="-122"/>
              </a:endParaRPr>
            </a:p>
          </p:txBody>
        </p:sp>
        <p:sp>
          <p:nvSpPr>
            <p:cNvPr id="4114" name="AutoShape 14"/>
            <p:cNvSpPr>
              <a:spLocks noChangeArrowheads="1"/>
            </p:cNvSpPr>
            <p:nvPr/>
          </p:nvSpPr>
          <p:spPr bwMode="gray">
            <a:xfrm>
              <a:off x="1200" y="2736"/>
              <a:ext cx="1350" cy="1168"/>
            </a:xfrm>
            <a:prstGeom prst="hexagon">
              <a:avLst>
                <a:gd name="adj" fmla="val 28896"/>
                <a:gd name="vf" fmla="val 115470"/>
              </a:avLst>
            </a:prstGeom>
            <a:gradFill rotWithShape="1">
              <a:gsLst>
                <a:gs pos="0">
                  <a:srgbClr val="66CCFF"/>
                </a:gs>
                <a:gs pos="100000">
                  <a:srgbClr val="2F5E76"/>
                </a:gs>
              </a:gsLst>
              <a:path path="rect">
                <a:fillToRect l="100000" t="100000"/>
              </a:path>
            </a:gra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zh-CN" altLang="en-US">
                <a:ea typeface="宋体" pitchFamily="2" charset="-122"/>
              </a:endParaRPr>
            </a:p>
          </p:txBody>
        </p:sp>
      </p:grpSp>
      <p:sp>
        <p:nvSpPr>
          <p:cNvPr id="2" name="Text Box 15"/>
          <p:cNvSpPr txBox="1">
            <a:spLocks noChangeArrowheads="1"/>
          </p:cNvSpPr>
          <p:nvPr/>
        </p:nvSpPr>
        <p:spPr bwMode="gray">
          <a:xfrm>
            <a:off x="1971675" y="3465463"/>
            <a:ext cx="352425"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txBody>
          <a:bodyPr lIns="91431" tIns="45715" rIns="91431" bIns="45715">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zh-CN" b="1">
                <a:solidFill>
                  <a:schemeClr val="bg1"/>
                </a:solidFill>
                <a:latin typeface="黑体" pitchFamily="2" charset="-122"/>
                <a:ea typeface="黑体" pitchFamily="2" charset="-122"/>
              </a:rPr>
              <a:t>3</a:t>
            </a:r>
          </a:p>
        </p:txBody>
      </p:sp>
      <p:sp>
        <p:nvSpPr>
          <p:cNvPr id="4106" name="AutoShape 16"/>
          <p:cNvSpPr>
            <a:spLocks noChangeArrowheads="1"/>
          </p:cNvSpPr>
          <p:nvPr/>
        </p:nvSpPr>
        <p:spPr bwMode="gray">
          <a:xfrm>
            <a:off x="1803400" y="4151263"/>
            <a:ext cx="679450" cy="593725"/>
          </a:xfrm>
          <a:prstGeom prst="hexagon">
            <a:avLst>
              <a:gd name="adj" fmla="val 28610"/>
              <a:gd name="vf" fmla="val 115470"/>
            </a:avLst>
          </a:prstGeom>
          <a:gradFill rotWithShape="1">
            <a:gsLst>
              <a:gs pos="0">
                <a:srgbClr val="FF99CC"/>
              </a:gs>
              <a:gs pos="100000">
                <a:srgbClr val="76475E"/>
              </a:gs>
            </a:gsLst>
            <a:path path="rect">
              <a:fillToRect l="100000" t="100000"/>
            </a:path>
          </a:gra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zh-CN" altLang="en-US">
              <a:ea typeface="宋体" pitchFamily="2" charset="-122"/>
            </a:endParaRPr>
          </a:p>
        </p:txBody>
      </p:sp>
      <p:sp>
        <p:nvSpPr>
          <p:cNvPr id="4107" name="Text Box 17"/>
          <p:cNvSpPr txBox="1">
            <a:spLocks noChangeArrowheads="1"/>
          </p:cNvSpPr>
          <p:nvPr/>
        </p:nvSpPr>
        <p:spPr bwMode="gray">
          <a:xfrm>
            <a:off x="1962150" y="4208413"/>
            <a:ext cx="338138"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txBody>
          <a:bodyPr wrap="none" lIns="91431" tIns="45715" rIns="91431" bIns="45715">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zh-CN" b="1" dirty="0">
                <a:solidFill>
                  <a:schemeClr val="bg1"/>
                </a:solidFill>
                <a:latin typeface="黑体" pitchFamily="2" charset="-122"/>
                <a:ea typeface="黑体" pitchFamily="2" charset="-122"/>
              </a:rPr>
              <a:t>4</a:t>
            </a:r>
          </a:p>
        </p:txBody>
      </p:sp>
      <p:sp>
        <p:nvSpPr>
          <p:cNvPr id="4108" name="Line 18"/>
          <p:cNvSpPr>
            <a:spLocks noChangeShapeType="1"/>
          </p:cNvSpPr>
          <p:nvPr/>
        </p:nvSpPr>
        <p:spPr bwMode="auto">
          <a:xfrm>
            <a:off x="2555875" y="2420888"/>
            <a:ext cx="4800600" cy="0"/>
          </a:xfrm>
          <a:prstGeom prst="line">
            <a:avLst/>
          </a:prstGeom>
          <a:noFill/>
          <a:ln w="25400">
            <a:solidFill>
              <a:srgbClr val="C0C0C0"/>
            </a:solidFill>
            <a:prstDash val="sysDot"/>
            <a:round/>
            <a:headEnd/>
            <a:tailEnd type="oval" w="med" len="med"/>
          </a:ln>
          <a:extLst>
            <a:ext uri="{909E8E84-426E-40DD-AFC4-6F175D3DCCD1}">
              <a14:hiddenFill xmlns:a14="http://schemas.microsoft.com/office/drawing/2010/main" xmlns="">
                <a:noFill/>
              </a14:hiddenFill>
            </a:ext>
          </a:extLst>
        </p:spPr>
        <p:txBody>
          <a:bodyPr wrap="none" anchor="ctr"/>
          <a:lstStyle/>
          <a:p>
            <a:endParaRPr lang="zh-CN" altLang="en-US"/>
          </a:p>
        </p:txBody>
      </p:sp>
      <p:sp>
        <p:nvSpPr>
          <p:cNvPr id="4109" name="Line 19"/>
          <p:cNvSpPr>
            <a:spLocks noChangeShapeType="1"/>
          </p:cNvSpPr>
          <p:nvPr/>
        </p:nvSpPr>
        <p:spPr bwMode="auto">
          <a:xfrm>
            <a:off x="2555875" y="3213051"/>
            <a:ext cx="4800600" cy="0"/>
          </a:xfrm>
          <a:prstGeom prst="line">
            <a:avLst/>
          </a:prstGeom>
          <a:noFill/>
          <a:ln w="25400">
            <a:solidFill>
              <a:srgbClr val="C0C0C0"/>
            </a:solidFill>
            <a:prstDash val="sysDot"/>
            <a:round/>
            <a:headEnd/>
            <a:tailEnd type="oval" w="med" len="med"/>
          </a:ln>
          <a:extLst>
            <a:ext uri="{909E8E84-426E-40DD-AFC4-6F175D3DCCD1}">
              <a14:hiddenFill xmlns:a14="http://schemas.microsoft.com/office/drawing/2010/main" xmlns="">
                <a:noFill/>
              </a14:hiddenFill>
            </a:ext>
          </a:extLst>
        </p:spPr>
        <p:txBody>
          <a:bodyPr wrap="none" anchor="ctr"/>
          <a:lstStyle/>
          <a:p>
            <a:endParaRPr lang="zh-CN" altLang="en-US"/>
          </a:p>
        </p:txBody>
      </p:sp>
      <p:sp>
        <p:nvSpPr>
          <p:cNvPr id="4110" name="Line 20"/>
          <p:cNvSpPr>
            <a:spLocks noChangeShapeType="1"/>
          </p:cNvSpPr>
          <p:nvPr/>
        </p:nvSpPr>
        <p:spPr bwMode="auto">
          <a:xfrm>
            <a:off x="2555875" y="4005213"/>
            <a:ext cx="4800600" cy="0"/>
          </a:xfrm>
          <a:prstGeom prst="line">
            <a:avLst/>
          </a:prstGeom>
          <a:noFill/>
          <a:ln w="25400">
            <a:solidFill>
              <a:srgbClr val="C0C0C0"/>
            </a:solidFill>
            <a:prstDash val="sysDot"/>
            <a:round/>
            <a:headEnd/>
            <a:tailEnd type="oval" w="med" len="med"/>
          </a:ln>
          <a:extLst>
            <a:ext uri="{909E8E84-426E-40DD-AFC4-6F175D3DCCD1}">
              <a14:hiddenFill xmlns:a14="http://schemas.microsoft.com/office/drawing/2010/main" xmlns="">
                <a:noFill/>
              </a14:hiddenFill>
            </a:ext>
          </a:extLst>
        </p:spPr>
        <p:txBody>
          <a:bodyPr wrap="none" anchor="ctr"/>
          <a:lstStyle/>
          <a:p>
            <a:endParaRPr lang="zh-CN" altLang="en-US"/>
          </a:p>
        </p:txBody>
      </p:sp>
      <p:sp>
        <p:nvSpPr>
          <p:cNvPr id="4111" name="Line 21"/>
          <p:cNvSpPr>
            <a:spLocks noChangeShapeType="1"/>
          </p:cNvSpPr>
          <p:nvPr/>
        </p:nvSpPr>
        <p:spPr bwMode="auto">
          <a:xfrm>
            <a:off x="2484438" y="4724351"/>
            <a:ext cx="4800600" cy="0"/>
          </a:xfrm>
          <a:prstGeom prst="line">
            <a:avLst/>
          </a:prstGeom>
          <a:noFill/>
          <a:ln w="25400">
            <a:solidFill>
              <a:srgbClr val="C0C0C0"/>
            </a:solidFill>
            <a:prstDash val="sysDot"/>
            <a:round/>
            <a:headEnd/>
            <a:tailEnd type="oval" w="med" len="med"/>
          </a:ln>
          <a:extLst>
            <a:ext uri="{909E8E84-426E-40DD-AFC4-6F175D3DCCD1}">
              <a14:hiddenFill xmlns:a14="http://schemas.microsoft.com/office/drawing/2010/main" xmlns="">
                <a:noFill/>
              </a14:hiddenFill>
            </a:ext>
          </a:extLst>
        </p:spPr>
        <p:txBody>
          <a:bodyPr wrap="none" anchor="ctr"/>
          <a:lstStyle/>
          <a:p>
            <a:endParaRPr lang="zh-CN" altLang="en-US"/>
          </a:p>
        </p:txBody>
      </p:sp>
      <p:sp>
        <p:nvSpPr>
          <p:cNvPr id="22" name="AutoShape 16"/>
          <p:cNvSpPr>
            <a:spLocks noChangeArrowheads="1"/>
          </p:cNvSpPr>
          <p:nvPr/>
        </p:nvSpPr>
        <p:spPr bwMode="gray">
          <a:xfrm>
            <a:off x="1843339" y="4940796"/>
            <a:ext cx="679450" cy="593725"/>
          </a:xfrm>
          <a:prstGeom prst="hexagon">
            <a:avLst>
              <a:gd name="adj" fmla="val 28610"/>
              <a:gd name="vf" fmla="val 115470"/>
            </a:avLst>
          </a:prstGeom>
          <a:gradFill rotWithShape="1">
            <a:gsLst>
              <a:gs pos="0">
                <a:srgbClr val="692AA2"/>
              </a:gs>
              <a:gs pos="100000">
                <a:srgbClr val="76475E"/>
              </a:gs>
            </a:gsLst>
            <a:path path="rect">
              <a:fillToRect l="100000" t="100000"/>
            </a:path>
          </a:gradFill>
          <a:ln>
            <a:noFill/>
          </a:ln>
          <a:extLst/>
        </p:spPr>
        <p:txBody>
          <a:bodyPr wrap="none" anchor="ctr"/>
          <a:lstStyle/>
          <a:p>
            <a:endParaRPr lang="zh-CN" altLang="en-US">
              <a:ea typeface="宋体" pitchFamily="2" charset="-122"/>
            </a:endParaRPr>
          </a:p>
        </p:txBody>
      </p:sp>
      <p:sp>
        <p:nvSpPr>
          <p:cNvPr id="23" name="Line 21"/>
          <p:cNvSpPr>
            <a:spLocks noChangeShapeType="1"/>
          </p:cNvSpPr>
          <p:nvPr/>
        </p:nvSpPr>
        <p:spPr bwMode="auto">
          <a:xfrm>
            <a:off x="2555875" y="5550895"/>
            <a:ext cx="4800600" cy="0"/>
          </a:xfrm>
          <a:prstGeom prst="line">
            <a:avLst/>
          </a:prstGeom>
          <a:noFill/>
          <a:ln w="25400">
            <a:solidFill>
              <a:srgbClr val="C0C0C0"/>
            </a:solidFill>
            <a:prstDash val="sysDot"/>
            <a:round/>
            <a:headEnd/>
            <a:tailEnd type="oval" w="med" len="med"/>
          </a:ln>
          <a:extLst>
            <a:ext uri="{909E8E84-426E-40DD-AFC4-6F175D3DCCD1}">
              <a14:hiddenFill xmlns:a14="http://schemas.microsoft.com/office/drawing/2010/main" xmlns="">
                <a:noFill/>
              </a14:hiddenFill>
            </a:ext>
          </a:extLst>
        </p:spPr>
        <p:txBody>
          <a:bodyPr wrap="none" anchor="ctr"/>
          <a:lstStyle/>
          <a:p>
            <a:endParaRPr lang="zh-CN" altLang="en-US"/>
          </a:p>
        </p:txBody>
      </p:sp>
      <p:sp>
        <p:nvSpPr>
          <p:cNvPr id="24" name="Text Box 17"/>
          <p:cNvSpPr txBox="1">
            <a:spLocks noChangeArrowheads="1"/>
          </p:cNvSpPr>
          <p:nvPr/>
        </p:nvSpPr>
        <p:spPr bwMode="gray">
          <a:xfrm>
            <a:off x="2032230" y="5009058"/>
            <a:ext cx="301667" cy="36932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txBody>
          <a:bodyPr wrap="none" lIns="91431" tIns="45715" rIns="91431" bIns="45715">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zh-CN" b="1" dirty="0" smtClean="0">
                <a:solidFill>
                  <a:schemeClr val="bg1"/>
                </a:solidFill>
                <a:latin typeface="黑体" pitchFamily="2" charset="-122"/>
                <a:ea typeface="黑体" pitchFamily="2" charset="-122"/>
              </a:rPr>
              <a:t>5</a:t>
            </a:r>
            <a:endParaRPr lang="en-US" altLang="zh-CN" b="1" dirty="0">
              <a:solidFill>
                <a:schemeClr val="bg1"/>
              </a:solidFill>
              <a:latin typeface="黑体" pitchFamily="2" charset="-122"/>
              <a:ea typeface="黑体" pitchFamily="2" charset="-122"/>
            </a:endParaRPr>
          </a:p>
        </p:txBody>
      </p:sp>
      <p:sp>
        <p:nvSpPr>
          <p:cNvPr id="25" name="标题 2"/>
          <p:cNvSpPr txBox="1">
            <a:spLocks/>
          </p:cNvSpPr>
          <p:nvPr/>
        </p:nvSpPr>
        <p:spPr bwMode="auto">
          <a:xfrm>
            <a:off x="917575" y="328672"/>
            <a:ext cx="8077200" cy="5635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r" rtl="0" eaLnBrk="0" fontAlgn="base" hangingPunct="0">
              <a:spcBef>
                <a:spcPct val="0"/>
              </a:spcBef>
              <a:spcAft>
                <a:spcPct val="0"/>
              </a:spcAft>
              <a:defRPr sz="3200">
                <a:solidFill>
                  <a:schemeClr val="bg1"/>
                </a:solidFill>
                <a:latin typeface="+mj-lt"/>
                <a:ea typeface="+mj-ea"/>
                <a:cs typeface="+mj-cs"/>
              </a:defRPr>
            </a:lvl1pPr>
            <a:lvl2pPr algn="r" rtl="0" eaLnBrk="0" fontAlgn="base" hangingPunct="0">
              <a:spcBef>
                <a:spcPct val="0"/>
              </a:spcBef>
              <a:spcAft>
                <a:spcPct val="0"/>
              </a:spcAft>
              <a:defRPr sz="3200">
                <a:solidFill>
                  <a:schemeClr val="bg1"/>
                </a:solidFill>
                <a:latin typeface="Verdana" pitchFamily="34" charset="0"/>
              </a:defRPr>
            </a:lvl2pPr>
            <a:lvl3pPr algn="r" rtl="0" eaLnBrk="0" fontAlgn="base" hangingPunct="0">
              <a:spcBef>
                <a:spcPct val="0"/>
              </a:spcBef>
              <a:spcAft>
                <a:spcPct val="0"/>
              </a:spcAft>
              <a:defRPr sz="3200">
                <a:solidFill>
                  <a:schemeClr val="bg1"/>
                </a:solidFill>
                <a:latin typeface="Verdana" pitchFamily="34" charset="0"/>
              </a:defRPr>
            </a:lvl3pPr>
            <a:lvl4pPr algn="r" rtl="0" eaLnBrk="0" fontAlgn="base" hangingPunct="0">
              <a:spcBef>
                <a:spcPct val="0"/>
              </a:spcBef>
              <a:spcAft>
                <a:spcPct val="0"/>
              </a:spcAft>
              <a:defRPr sz="3200">
                <a:solidFill>
                  <a:schemeClr val="bg1"/>
                </a:solidFill>
                <a:latin typeface="Verdana" pitchFamily="34" charset="0"/>
              </a:defRPr>
            </a:lvl4pPr>
            <a:lvl5pPr algn="r" rtl="0" eaLnBrk="0" fontAlgn="base" hangingPunct="0">
              <a:spcBef>
                <a:spcPct val="0"/>
              </a:spcBef>
              <a:spcAft>
                <a:spcPct val="0"/>
              </a:spcAft>
              <a:defRPr sz="3200">
                <a:solidFill>
                  <a:schemeClr val="bg1"/>
                </a:solidFill>
                <a:latin typeface="Verdana" pitchFamily="34" charset="0"/>
              </a:defRPr>
            </a:lvl5pPr>
            <a:lvl6pPr marL="457200" algn="r" rtl="0" fontAlgn="base">
              <a:spcBef>
                <a:spcPct val="0"/>
              </a:spcBef>
              <a:spcAft>
                <a:spcPct val="0"/>
              </a:spcAft>
              <a:defRPr sz="3200">
                <a:solidFill>
                  <a:schemeClr val="bg1"/>
                </a:solidFill>
                <a:latin typeface="Verdana" pitchFamily="34" charset="0"/>
              </a:defRPr>
            </a:lvl6pPr>
            <a:lvl7pPr marL="914400" algn="r" rtl="0" fontAlgn="base">
              <a:spcBef>
                <a:spcPct val="0"/>
              </a:spcBef>
              <a:spcAft>
                <a:spcPct val="0"/>
              </a:spcAft>
              <a:defRPr sz="3200">
                <a:solidFill>
                  <a:schemeClr val="bg1"/>
                </a:solidFill>
                <a:latin typeface="Verdana" pitchFamily="34" charset="0"/>
              </a:defRPr>
            </a:lvl7pPr>
            <a:lvl8pPr marL="1371600" algn="r" rtl="0" fontAlgn="base">
              <a:spcBef>
                <a:spcPct val="0"/>
              </a:spcBef>
              <a:spcAft>
                <a:spcPct val="0"/>
              </a:spcAft>
              <a:defRPr sz="3200">
                <a:solidFill>
                  <a:schemeClr val="bg1"/>
                </a:solidFill>
                <a:latin typeface="Verdana" pitchFamily="34" charset="0"/>
              </a:defRPr>
            </a:lvl8pPr>
            <a:lvl9pPr marL="1828800" algn="r" rtl="0" fontAlgn="base">
              <a:spcBef>
                <a:spcPct val="0"/>
              </a:spcBef>
              <a:spcAft>
                <a:spcPct val="0"/>
              </a:spcAft>
              <a:defRPr sz="3200">
                <a:solidFill>
                  <a:schemeClr val="bg1"/>
                </a:solidFill>
                <a:latin typeface="Verdana" pitchFamily="34" charset="0"/>
              </a:defRPr>
            </a:lvl9pPr>
          </a:lstStyle>
          <a:p>
            <a:r>
              <a:rPr lang="zh-CN" altLang="en-US" b="1" dirty="0" smtClean="0"/>
              <a:t>院前急救护理</a:t>
            </a:r>
            <a:endParaRPr lang="zh-CN" altLang="en-US" b="1" dirty="0"/>
          </a:p>
        </p:txBody>
      </p:sp>
    </p:spTree>
    <p:extLst>
      <p:ext uri="{BB962C8B-B14F-4D97-AF65-F5344CB8AC3E}">
        <p14:creationId xmlns:p14="http://schemas.microsoft.com/office/powerpoint/2010/main" xmlns="" val="17921644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a:t>环境</a:t>
            </a:r>
            <a:r>
              <a:rPr lang="zh-CN" altLang="en-US" b="1" dirty="0" smtClean="0"/>
              <a:t>评估</a:t>
            </a:r>
            <a:endParaRPr lang="zh-CN" altLang="en-US" b="1"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
        <p:nvSpPr>
          <p:cNvPr id="3" name="内容占位符 2"/>
          <p:cNvSpPr>
            <a:spLocks noGrp="1"/>
          </p:cNvSpPr>
          <p:nvPr>
            <p:ph idx="1"/>
          </p:nvPr>
        </p:nvSpPr>
        <p:spPr/>
        <p:txBody>
          <a:bodyPr/>
          <a:lstStyle/>
          <a:p>
            <a:pPr lvl="0" rtl="0">
              <a:lnSpc>
                <a:spcPct val="150000"/>
              </a:lnSpc>
            </a:pPr>
            <a:r>
              <a:rPr lang="zh-CN" b="1" dirty="0" smtClean="0"/>
              <a:t>安全评估</a:t>
            </a:r>
            <a:endParaRPr lang="zh-CN" dirty="0"/>
          </a:p>
          <a:p>
            <a:pPr lvl="1" rtl="0">
              <a:lnSpc>
                <a:spcPct val="150000"/>
              </a:lnSpc>
            </a:pPr>
            <a:r>
              <a:rPr lang="zh-CN" b="1" dirty="0" smtClean="0">
                <a:solidFill>
                  <a:schemeClr val="tx2"/>
                </a:solidFill>
              </a:rPr>
              <a:t>车祸现场</a:t>
            </a:r>
            <a:r>
              <a:rPr lang="zh-CN" altLang="en-US" b="1" dirty="0" smtClean="0">
                <a:solidFill>
                  <a:schemeClr val="tx2"/>
                </a:solidFill>
              </a:rPr>
              <a:t>：</a:t>
            </a:r>
            <a:r>
              <a:rPr lang="zh-CN" b="1" dirty="0" smtClean="0">
                <a:solidFill>
                  <a:schemeClr val="tx2"/>
                </a:solidFill>
              </a:rPr>
              <a:t>是否交通要道、是否交通管制</a:t>
            </a:r>
            <a:endParaRPr lang="zh-CN" dirty="0">
              <a:solidFill>
                <a:schemeClr val="tx2"/>
              </a:solidFill>
            </a:endParaRPr>
          </a:p>
          <a:p>
            <a:pPr lvl="1" rtl="0">
              <a:lnSpc>
                <a:spcPct val="150000"/>
              </a:lnSpc>
            </a:pPr>
            <a:r>
              <a:rPr lang="zh-CN" b="1" dirty="0" smtClean="0">
                <a:solidFill>
                  <a:schemeClr val="tx2"/>
                </a:solidFill>
              </a:rPr>
              <a:t>车辆燃烧</a:t>
            </a:r>
            <a:r>
              <a:rPr lang="zh-CN" altLang="en-US" b="1" dirty="0" smtClean="0">
                <a:solidFill>
                  <a:schemeClr val="tx2"/>
                </a:solidFill>
              </a:rPr>
              <a:t>：</a:t>
            </a:r>
            <a:r>
              <a:rPr lang="zh-CN" b="1" dirty="0" smtClean="0">
                <a:solidFill>
                  <a:schemeClr val="tx2"/>
                </a:solidFill>
              </a:rPr>
              <a:t>尽快让伤员离开车辆</a:t>
            </a:r>
            <a:endParaRPr lang="zh-CN" dirty="0">
              <a:solidFill>
                <a:schemeClr val="tx2"/>
              </a:solidFill>
            </a:endParaRPr>
          </a:p>
          <a:p>
            <a:pPr lvl="1" rtl="0">
              <a:lnSpc>
                <a:spcPct val="150000"/>
              </a:lnSpc>
            </a:pPr>
            <a:r>
              <a:rPr lang="zh-CN" b="1" dirty="0" smtClean="0">
                <a:solidFill>
                  <a:schemeClr val="tx2"/>
                </a:solidFill>
              </a:rPr>
              <a:t>地震灾害</a:t>
            </a:r>
            <a:r>
              <a:rPr lang="zh-CN" altLang="en-US" b="1" dirty="0" smtClean="0">
                <a:solidFill>
                  <a:schemeClr val="tx2"/>
                </a:solidFill>
              </a:rPr>
              <a:t>：</a:t>
            </a:r>
            <a:r>
              <a:rPr lang="zh-CN" b="1" dirty="0" smtClean="0">
                <a:solidFill>
                  <a:schemeClr val="tx2"/>
                </a:solidFill>
              </a:rPr>
              <a:t>建筑物有无继续倒塌的可能</a:t>
            </a:r>
            <a:endParaRPr lang="zh-CN" dirty="0">
              <a:solidFill>
                <a:schemeClr val="tx2"/>
              </a:solidFill>
            </a:endParaRPr>
          </a:p>
          <a:p>
            <a:pPr lvl="1" rtl="0">
              <a:lnSpc>
                <a:spcPct val="150000"/>
              </a:lnSpc>
            </a:pPr>
            <a:r>
              <a:rPr lang="zh-CN" b="1" dirty="0" smtClean="0">
                <a:solidFill>
                  <a:schemeClr val="tx2"/>
                </a:solidFill>
              </a:rPr>
              <a:t>泥石流</a:t>
            </a:r>
            <a:r>
              <a:rPr lang="zh-CN" altLang="en-US" b="1" dirty="0" smtClean="0">
                <a:solidFill>
                  <a:schemeClr val="tx2"/>
                </a:solidFill>
              </a:rPr>
              <a:t>：</a:t>
            </a:r>
            <a:r>
              <a:rPr lang="zh-CN" b="1" dirty="0" smtClean="0">
                <a:solidFill>
                  <a:schemeClr val="tx2"/>
                </a:solidFill>
              </a:rPr>
              <a:t>有无冲走危险</a:t>
            </a:r>
            <a:endParaRPr lang="zh-CN" dirty="0">
              <a:solidFill>
                <a:schemeClr val="tx2"/>
              </a:solidFill>
            </a:endParaRPr>
          </a:p>
          <a:p>
            <a:pPr lvl="1" rtl="0">
              <a:lnSpc>
                <a:spcPct val="150000"/>
              </a:lnSpc>
            </a:pPr>
            <a:r>
              <a:rPr lang="zh-CN" b="1" dirty="0" smtClean="0">
                <a:solidFill>
                  <a:schemeClr val="tx2"/>
                </a:solidFill>
              </a:rPr>
              <a:t>电击伤</a:t>
            </a:r>
            <a:r>
              <a:rPr lang="zh-CN" altLang="en-US" b="1" dirty="0" smtClean="0">
                <a:solidFill>
                  <a:schemeClr val="tx2"/>
                </a:solidFill>
              </a:rPr>
              <a:t>：</a:t>
            </a:r>
            <a:r>
              <a:rPr lang="zh-CN" b="1" dirty="0" smtClean="0">
                <a:solidFill>
                  <a:schemeClr val="tx2"/>
                </a:solidFill>
              </a:rPr>
              <a:t>以最快方式让患者脱离电源</a:t>
            </a:r>
            <a:endParaRPr lang="zh-CN" dirty="0">
              <a:solidFill>
                <a:schemeClr val="tx2"/>
              </a:solidFill>
            </a:endParaRPr>
          </a:p>
          <a:p>
            <a:pPr lvl="1" rtl="0">
              <a:lnSpc>
                <a:spcPct val="150000"/>
              </a:lnSpc>
            </a:pPr>
            <a:r>
              <a:rPr lang="zh-CN" b="1" dirty="0" smtClean="0">
                <a:solidFill>
                  <a:schemeClr val="tx2"/>
                </a:solidFill>
              </a:rPr>
              <a:t>一氧化碳中毒</a:t>
            </a:r>
            <a:r>
              <a:rPr lang="zh-CN" altLang="en-US" b="1" dirty="0" smtClean="0">
                <a:solidFill>
                  <a:schemeClr val="tx2"/>
                </a:solidFill>
              </a:rPr>
              <a:t>：</a:t>
            </a:r>
            <a:r>
              <a:rPr lang="zh-CN" b="1" dirty="0" smtClean="0">
                <a:solidFill>
                  <a:schemeClr val="tx2"/>
                </a:solidFill>
              </a:rPr>
              <a:t>有无煤气泄漏</a:t>
            </a:r>
            <a:endParaRPr lang="zh-CN" dirty="0">
              <a:solidFill>
                <a:schemeClr val="tx2"/>
              </a:solidFill>
            </a:endParaRPr>
          </a:p>
        </p:txBody>
      </p:sp>
    </p:spTree>
    <p:extLst>
      <p:ext uri="{BB962C8B-B14F-4D97-AF65-F5344CB8AC3E}">
        <p14:creationId xmlns:p14="http://schemas.microsoft.com/office/powerpoint/2010/main" xmlns="" val="106057555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a:t>环境</a:t>
            </a:r>
            <a:r>
              <a:rPr lang="zh-CN" altLang="en-US" b="1" dirty="0" smtClean="0"/>
              <a:t>评估</a:t>
            </a:r>
            <a:endParaRPr lang="zh-CN" altLang="en-US" b="1"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
        <p:nvSpPr>
          <p:cNvPr id="3" name="内容占位符 2"/>
          <p:cNvSpPr>
            <a:spLocks noGrp="1"/>
          </p:cNvSpPr>
          <p:nvPr>
            <p:ph idx="1"/>
          </p:nvPr>
        </p:nvSpPr>
        <p:spPr>
          <a:xfrm>
            <a:off x="304800" y="1196752"/>
            <a:ext cx="8610600" cy="4876800"/>
          </a:xfrm>
        </p:spPr>
        <p:txBody>
          <a:bodyPr/>
          <a:lstStyle/>
          <a:p>
            <a:pPr lvl="0" rtl="0">
              <a:lnSpc>
                <a:spcPct val="200000"/>
              </a:lnSpc>
            </a:pPr>
            <a:r>
              <a:rPr lang="zh-CN" sz="3200" b="1" dirty="0" smtClean="0"/>
              <a:t>安全防护</a:t>
            </a:r>
            <a:endParaRPr lang="zh-CN" sz="3200" dirty="0"/>
          </a:p>
          <a:p>
            <a:pPr lvl="1" rtl="0">
              <a:lnSpc>
                <a:spcPct val="200000"/>
              </a:lnSpc>
            </a:pPr>
            <a:r>
              <a:rPr lang="zh-CN" sz="2800" b="1" dirty="0" smtClean="0">
                <a:solidFill>
                  <a:schemeClr val="tx2"/>
                </a:solidFill>
              </a:rPr>
              <a:t>救护者要采取安全防护措施</a:t>
            </a:r>
            <a:endParaRPr lang="zh-CN" sz="2800" dirty="0">
              <a:solidFill>
                <a:schemeClr val="tx2"/>
              </a:solidFill>
            </a:endParaRPr>
          </a:p>
          <a:p>
            <a:pPr lvl="1" rtl="0">
              <a:lnSpc>
                <a:spcPct val="200000"/>
              </a:lnSpc>
            </a:pPr>
            <a:r>
              <a:rPr lang="zh-CN" sz="2800" b="1" dirty="0" smtClean="0">
                <a:solidFill>
                  <a:schemeClr val="tx2"/>
                </a:solidFill>
              </a:rPr>
              <a:t>或通知相关部门采取措施确保现场安全</a:t>
            </a:r>
            <a:endParaRPr lang="zh-CN" sz="2800" dirty="0">
              <a:solidFill>
                <a:schemeClr val="tx2"/>
              </a:solidFill>
            </a:endParaRPr>
          </a:p>
          <a:p>
            <a:pPr lvl="1" rtl="0">
              <a:lnSpc>
                <a:spcPct val="200000"/>
              </a:lnSpc>
            </a:pPr>
            <a:r>
              <a:rPr lang="zh-CN" sz="2800" b="1" dirty="0" smtClean="0">
                <a:solidFill>
                  <a:schemeClr val="tx2"/>
                </a:solidFill>
              </a:rPr>
              <a:t>如在火灾现场，救护者要戴防毒面罩等个人防护</a:t>
            </a:r>
            <a:r>
              <a:rPr lang="zh-CN" altLang="zh-CN" sz="2800" b="1" dirty="0" smtClean="0">
                <a:solidFill>
                  <a:schemeClr val="tx2"/>
                </a:solidFill>
              </a:rPr>
              <a:t>措施</a:t>
            </a:r>
            <a:endParaRPr lang="zh-CN" sz="2800" dirty="0">
              <a:solidFill>
                <a:schemeClr val="tx2"/>
              </a:solidFill>
            </a:endParaRPr>
          </a:p>
        </p:txBody>
      </p:sp>
    </p:spTree>
    <p:extLst>
      <p:ext uri="{BB962C8B-B14F-4D97-AF65-F5344CB8AC3E}">
        <p14:creationId xmlns:p14="http://schemas.microsoft.com/office/powerpoint/2010/main" xmlns="" val="137655475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smtClean="0"/>
              <a:t>病情评估</a:t>
            </a:r>
            <a:endParaRPr lang="zh-CN" altLang="en-US" b="1"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
        <p:nvSpPr>
          <p:cNvPr id="3" name="内容占位符 2"/>
          <p:cNvSpPr>
            <a:spLocks noGrp="1"/>
          </p:cNvSpPr>
          <p:nvPr>
            <p:ph idx="1"/>
          </p:nvPr>
        </p:nvSpPr>
        <p:spPr/>
        <p:txBody>
          <a:bodyPr/>
          <a:lstStyle/>
          <a:p>
            <a:pPr lvl="0" rtl="0">
              <a:lnSpc>
                <a:spcPct val="130000"/>
              </a:lnSpc>
            </a:pPr>
            <a:r>
              <a:rPr lang="zh-CN" altLang="en-US" b="1" dirty="0" smtClean="0"/>
              <a:t>初级</a:t>
            </a:r>
            <a:r>
              <a:rPr lang="zh-CN" b="1" dirty="0" smtClean="0"/>
              <a:t>评估</a:t>
            </a:r>
            <a:endParaRPr lang="zh-CN" dirty="0"/>
          </a:p>
          <a:p>
            <a:pPr lvl="1" rtl="0">
              <a:lnSpc>
                <a:spcPct val="130000"/>
              </a:lnSpc>
            </a:pPr>
            <a:r>
              <a:rPr lang="zh-CN" b="1" dirty="0" smtClean="0">
                <a:solidFill>
                  <a:schemeClr val="tx2"/>
                </a:solidFill>
              </a:rPr>
              <a:t>气道及颈椎评估</a:t>
            </a:r>
            <a:endParaRPr lang="zh-CN" b="1" dirty="0">
              <a:solidFill>
                <a:schemeClr val="tx2"/>
              </a:solidFill>
            </a:endParaRPr>
          </a:p>
          <a:p>
            <a:pPr lvl="1" rtl="0">
              <a:lnSpc>
                <a:spcPct val="130000"/>
              </a:lnSpc>
            </a:pPr>
            <a:r>
              <a:rPr lang="zh-CN" b="1" dirty="0" smtClean="0">
                <a:solidFill>
                  <a:schemeClr val="tx2"/>
                </a:solidFill>
              </a:rPr>
              <a:t>呼吸评估</a:t>
            </a:r>
            <a:endParaRPr lang="zh-CN" b="1" dirty="0">
              <a:solidFill>
                <a:schemeClr val="tx2"/>
              </a:solidFill>
            </a:endParaRPr>
          </a:p>
          <a:p>
            <a:pPr lvl="1" rtl="0">
              <a:lnSpc>
                <a:spcPct val="130000"/>
              </a:lnSpc>
            </a:pPr>
            <a:r>
              <a:rPr lang="zh-CN" b="1" dirty="0" smtClean="0">
                <a:solidFill>
                  <a:schemeClr val="tx2"/>
                </a:solidFill>
              </a:rPr>
              <a:t>循环评估</a:t>
            </a:r>
            <a:endParaRPr lang="zh-CN" b="1" dirty="0">
              <a:solidFill>
                <a:schemeClr val="tx2"/>
              </a:solidFill>
            </a:endParaRPr>
          </a:p>
          <a:p>
            <a:pPr lvl="1" rtl="0">
              <a:lnSpc>
                <a:spcPct val="130000"/>
              </a:lnSpc>
            </a:pPr>
            <a:r>
              <a:rPr lang="zh-CN" b="1" dirty="0" smtClean="0">
                <a:solidFill>
                  <a:schemeClr val="tx2"/>
                </a:solidFill>
              </a:rPr>
              <a:t>神志评估</a:t>
            </a:r>
            <a:r>
              <a:rPr lang="zh-CN" altLang="en-US" b="1" dirty="0" smtClean="0">
                <a:solidFill>
                  <a:schemeClr val="tx2"/>
                </a:solidFill>
              </a:rPr>
              <a:t>（</a:t>
            </a:r>
            <a:r>
              <a:rPr lang="en-US" b="1" dirty="0" smtClean="0">
                <a:solidFill>
                  <a:schemeClr val="tx2"/>
                </a:solidFill>
              </a:rPr>
              <a:t>AVPU</a:t>
            </a:r>
            <a:r>
              <a:rPr lang="zh-CN" b="1" dirty="0" smtClean="0">
                <a:solidFill>
                  <a:schemeClr val="tx2"/>
                </a:solidFill>
              </a:rPr>
              <a:t>法</a:t>
            </a:r>
            <a:r>
              <a:rPr lang="zh-CN" altLang="en-US" b="1" dirty="0" smtClean="0">
                <a:solidFill>
                  <a:schemeClr val="tx2"/>
                </a:solidFill>
              </a:rPr>
              <a:t>）</a:t>
            </a:r>
            <a:endParaRPr lang="zh-CN" b="1" dirty="0">
              <a:solidFill>
                <a:schemeClr val="tx2"/>
              </a:solidFill>
            </a:endParaRPr>
          </a:p>
          <a:p>
            <a:pPr lvl="0" rtl="0">
              <a:lnSpc>
                <a:spcPct val="130000"/>
              </a:lnSpc>
            </a:pPr>
            <a:r>
              <a:rPr lang="zh-CN" altLang="en-US" b="1" dirty="0" smtClean="0"/>
              <a:t>次级评估</a:t>
            </a:r>
            <a:endParaRPr lang="zh-CN" dirty="0"/>
          </a:p>
          <a:p>
            <a:pPr lvl="1" rtl="0">
              <a:lnSpc>
                <a:spcPct val="130000"/>
              </a:lnSpc>
            </a:pPr>
            <a:r>
              <a:rPr lang="zh-CN" altLang="en-US" b="1" dirty="0" smtClean="0">
                <a:solidFill>
                  <a:schemeClr val="tx2"/>
                </a:solidFill>
              </a:rPr>
              <a:t>问诊</a:t>
            </a:r>
            <a:endParaRPr lang="en-US" altLang="zh-CN" b="1" dirty="0" smtClean="0">
              <a:solidFill>
                <a:schemeClr val="tx2"/>
              </a:solidFill>
            </a:endParaRPr>
          </a:p>
          <a:p>
            <a:pPr lvl="1" rtl="0">
              <a:lnSpc>
                <a:spcPct val="130000"/>
              </a:lnSpc>
            </a:pPr>
            <a:r>
              <a:rPr lang="zh-CN" altLang="en-US" b="1" dirty="0" smtClean="0">
                <a:solidFill>
                  <a:schemeClr val="tx2"/>
                </a:solidFill>
              </a:rPr>
              <a:t>重点评估</a:t>
            </a:r>
            <a:endParaRPr lang="zh-CN" b="1" dirty="0">
              <a:solidFill>
                <a:schemeClr val="tx2"/>
              </a:solidFill>
            </a:endParaRPr>
          </a:p>
        </p:txBody>
      </p:sp>
    </p:spTree>
    <p:extLst>
      <p:ext uri="{BB962C8B-B14F-4D97-AF65-F5344CB8AC3E}">
        <p14:creationId xmlns:p14="http://schemas.microsoft.com/office/powerpoint/2010/main" xmlns="" val="131175678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smtClean="0"/>
              <a:t>病情评估</a:t>
            </a:r>
            <a:endParaRPr lang="zh-CN" altLang="en-US" b="1"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
        <p:nvSpPr>
          <p:cNvPr id="3" name="内容占位符 2"/>
          <p:cNvSpPr>
            <a:spLocks noGrp="1"/>
          </p:cNvSpPr>
          <p:nvPr>
            <p:ph idx="1"/>
          </p:nvPr>
        </p:nvSpPr>
        <p:spPr/>
        <p:txBody>
          <a:bodyPr/>
          <a:lstStyle/>
          <a:p>
            <a:pPr lvl="0" rtl="0">
              <a:lnSpc>
                <a:spcPct val="150000"/>
              </a:lnSpc>
            </a:pPr>
            <a:r>
              <a:rPr lang="zh-CN" altLang="en-US" b="1" dirty="0" smtClean="0"/>
              <a:t>重点</a:t>
            </a:r>
            <a:r>
              <a:rPr lang="zh-CN" b="1" dirty="0" smtClean="0"/>
              <a:t>评估</a:t>
            </a:r>
            <a:endParaRPr lang="zh-CN" dirty="0"/>
          </a:p>
          <a:p>
            <a:pPr lvl="1" rtl="0">
              <a:lnSpc>
                <a:spcPct val="150000"/>
              </a:lnSpc>
            </a:pPr>
            <a:r>
              <a:rPr lang="zh-CN" b="1" dirty="0" smtClean="0">
                <a:solidFill>
                  <a:schemeClr val="tx2"/>
                </a:solidFill>
              </a:rPr>
              <a:t>生命体征</a:t>
            </a:r>
            <a:r>
              <a:rPr lang="zh-CN" altLang="en-US" b="1" dirty="0" smtClean="0">
                <a:solidFill>
                  <a:schemeClr val="tx2"/>
                </a:solidFill>
              </a:rPr>
              <a:t>测量</a:t>
            </a:r>
            <a:endParaRPr lang="zh-CN" b="1" dirty="0">
              <a:solidFill>
                <a:schemeClr val="tx2"/>
              </a:solidFill>
            </a:endParaRPr>
          </a:p>
          <a:p>
            <a:pPr lvl="1" rtl="0">
              <a:lnSpc>
                <a:spcPct val="150000"/>
              </a:lnSpc>
            </a:pPr>
            <a:r>
              <a:rPr lang="zh-CN" b="1" dirty="0" smtClean="0">
                <a:solidFill>
                  <a:schemeClr val="tx2"/>
                </a:solidFill>
              </a:rPr>
              <a:t>头面部观察</a:t>
            </a:r>
            <a:endParaRPr lang="zh-CN" b="1" dirty="0">
              <a:solidFill>
                <a:schemeClr val="tx2"/>
              </a:solidFill>
            </a:endParaRPr>
          </a:p>
          <a:p>
            <a:pPr lvl="1" rtl="0">
              <a:lnSpc>
                <a:spcPct val="150000"/>
              </a:lnSpc>
            </a:pPr>
            <a:r>
              <a:rPr lang="zh-CN" b="1" dirty="0" smtClean="0">
                <a:solidFill>
                  <a:schemeClr val="tx2"/>
                </a:solidFill>
              </a:rPr>
              <a:t>胸部</a:t>
            </a:r>
            <a:r>
              <a:rPr lang="zh-CN" altLang="en-US" b="1" dirty="0" smtClean="0">
                <a:solidFill>
                  <a:schemeClr val="tx2"/>
                </a:solidFill>
              </a:rPr>
              <a:t>观察</a:t>
            </a:r>
            <a:endParaRPr lang="zh-CN" b="1" dirty="0">
              <a:solidFill>
                <a:schemeClr val="tx2"/>
              </a:solidFill>
            </a:endParaRPr>
          </a:p>
          <a:p>
            <a:pPr lvl="1" rtl="0">
              <a:lnSpc>
                <a:spcPct val="150000"/>
              </a:lnSpc>
            </a:pPr>
            <a:r>
              <a:rPr lang="zh-CN" b="1" dirty="0" smtClean="0">
                <a:solidFill>
                  <a:schemeClr val="tx2"/>
                </a:solidFill>
              </a:rPr>
              <a:t>腹部观察</a:t>
            </a:r>
            <a:endParaRPr lang="zh-CN" b="1" dirty="0">
              <a:solidFill>
                <a:schemeClr val="tx2"/>
              </a:solidFill>
            </a:endParaRPr>
          </a:p>
          <a:p>
            <a:pPr lvl="1" rtl="0">
              <a:lnSpc>
                <a:spcPct val="150000"/>
              </a:lnSpc>
            </a:pPr>
            <a:r>
              <a:rPr lang="zh-CN" b="1" dirty="0" smtClean="0">
                <a:solidFill>
                  <a:schemeClr val="tx2"/>
                </a:solidFill>
              </a:rPr>
              <a:t>盆腔和会阴部观察</a:t>
            </a:r>
            <a:r>
              <a:rPr lang="en-US" b="1" dirty="0" smtClean="0">
                <a:solidFill>
                  <a:schemeClr val="tx2"/>
                </a:solidFill>
              </a:rPr>
              <a:t> </a:t>
            </a:r>
            <a:endParaRPr lang="zh-CN" b="1" dirty="0">
              <a:solidFill>
                <a:schemeClr val="tx2"/>
              </a:solidFill>
            </a:endParaRPr>
          </a:p>
          <a:p>
            <a:pPr lvl="1">
              <a:lnSpc>
                <a:spcPct val="150000"/>
              </a:lnSpc>
            </a:pPr>
            <a:r>
              <a:rPr lang="zh-CN" b="1" dirty="0" smtClean="0">
                <a:solidFill>
                  <a:schemeClr val="tx2"/>
                </a:solidFill>
              </a:rPr>
              <a:t>四肢观察</a:t>
            </a:r>
            <a:endParaRPr lang="zh-CN" b="1" dirty="0">
              <a:solidFill>
                <a:schemeClr val="tx2"/>
              </a:solidFill>
            </a:endParaRPr>
          </a:p>
        </p:txBody>
      </p:sp>
    </p:spTree>
    <p:extLst>
      <p:ext uri="{BB962C8B-B14F-4D97-AF65-F5344CB8AC3E}">
        <p14:creationId xmlns:p14="http://schemas.microsoft.com/office/powerpoint/2010/main" xmlns="" val="47393857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a:t>成批</a:t>
            </a:r>
            <a:r>
              <a:rPr lang="zh-CN" altLang="en-US" b="1" dirty="0" smtClean="0"/>
              <a:t>伤病员的检伤分类</a:t>
            </a:r>
            <a:endParaRPr lang="zh-CN" altLang="en-US" b="1"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
        <p:nvSpPr>
          <p:cNvPr id="3" name="内容占位符 2"/>
          <p:cNvSpPr>
            <a:spLocks noGrp="1"/>
          </p:cNvSpPr>
          <p:nvPr>
            <p:ph idx="1"/>
          </p:nvPr>
        </p:nvSpPr>
        <p:spPr/>
        <p:txBody>
          <a:bodyPr/>
          <a:lstStyle/>
          <a:p>
            <a:pPr lvl="0" rtl="0"/>
            <a:r>
              <a:rPr lang="zh-CN" altLang="en-US" sz="3600" b="1" dirty="0" smtClean="0"/>
              <a:t>检伤分类原则</a:t>
            </a:r>
            <a:endParaRPr lang="zh-CN" altLang="en-US" sz="3600" b="1" dirty="0"/>
          </a:p>
          <a:p>
            <a:pPr lvl="1" rtl="0">
              <a:lnSpc>
                <a:spcPct val="200000"/>
              </a:lnSpc>
            </a:pPr>
            <a:r>
              <a:rPr lang="zh-CN" altLang="en-US" sz="2800" b="1" dirty="0" smtClean="0">
                <a:solidFill>
                  <a:schemeClr val="tx2"/>
                </a:solidFill>
              </a:rPr>
              <a:t>优先救治病情危重但有存活希望的伤病员</a:t>
            </a:r>
            <a:endParaRPr lang="zh-CN" altLang="en-US" sz="2800" b="1" dirty="0">
              <a:solidFill>
                <a:schemeClr val="tx2"/>
              </a:solidFill>
            </a:endParaRPr>
          </a:p>
          <a:p>
            <a:pPr lvl="1" rtl="0">
              <a:lnSpc>
                <a:spcPct val="200000"/>
              </a:lnSpc>
            </a:pPr>
            <a:r>
              <a:rPr lang="zh-CN" altLang="en-US" sz="2800" b="1" dirty="0" smtClean="0">
                <a:solidFill>
                  <a:schemeClr val="tx2"/>
                </a:solidFill>
              </a:rPr>
              <a:t>关注全体伤员</a:t>
            </a:r>
            <a:endParaRPr lang="zh-CN" altLang="en-US" sz="2800" b="1" dirty="0">
              <a:solidFill>
                <a:schemeClr val="tx2"/>
              </a:solidFill>
            </a:endParaRPr>
          </a:p>
          <a:p>
            <a:pPr lvl="1" rtl="0">
              <a:lnSpc>
                <a:spcPct val="200000"/>
              </a:lnSpc>
            </a:pPr>
            <a:r>
              <a:rPr lang="zh-CN" altLang="en-US" sz="2800" b="1" dirty="0" smtClean="0">
                <a:solidFill>
                  <a:schemeClr val="tx2"/>
                </a:solidFill>
              </a:rPr>
              <a:t>分类时只做简单、可稳定伤情、但不过多消耗人力的急救处理</a:t>
            </a:r>
            <a:endParaRPr lang="zh-CN" altLang="en-US" sz="2800" b="1" dirty="0">
              <a:solidFill>
                <a:schemeClr val="tx2"/>
              </a:solidFill>
            </a:endParaRPr>
          </a:p>
          <a:p>
            <a:pPr lvl="1" rtl="0">
              <a:lnSpc>
                <a:spcPct val="200000"/>
              </a:lnSpc>
            </a:pPr>
            <a:r>
              <a:rPr lang="zh-CN" altLang="en-US" sz="2800" b="1" dirty="0" smtClean="0">
                <a:solidFill>
                  <a:schemeClr val="tx2"/>
                </a:solidFill>
              </a:rPr>
              <a:t>动态观察伤员的病情，并做相应调整</a:t>
            </a:r>
            <a:endParaRPr lang="zh-CN" altLang="en-US" sz="2800" b="1" dirty="0">
              <a:solidFill>
                <a:schemeClr val="tx2"/>
              </a:solidFill>
            </a:endParaRPr>
          </a:p>
        </p:txBody>
      </p:sp>
    </p:spTree>
    <p:extLst>
      <p:ext uri="{BB962C8B-B14F-4D97-AF65-F5344CB8AC3E}">
        <p14:creationId xmlns:p14="http://schemas.microsoft.com/office/powerpoint/2010/main" xmlns="" val="177022639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a:t>成批伤病员的检</a:t>
            </a:r>
            <a:r>
              <a:rPr lang="zh-CN" altLang="en-US" b="1" dirty="0" smtClean="0"/>
              <a:t>伤分类</a:t>
            </a:r>
            <a:endParaRPr lang="zh-CN" altLang="en-US" b="1"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
        <p:nvSpPr>
          <p:cNvPr id="3" name="内容占位符 2"/>
          <p:cNvSpPr>
            <a:spLocks noGrp="1"/>
          </p:cNvSpPr>
          <p:nvPr>
            <p:ph idx="1"/>
          </p:nvPr>
        </p:nvSpPr>
        <p:spPr/>
        <p:txBody>
          <a:bodyPr/>
          <a:lstStyle/>
          <a:p>
            <a:pPr lvl="0" rtl="0"/>
            <a:r>
              <a:rPr lang="zh-CN" altLang="en-US" sz="3600" b="1" dirty="0" smtClean="0"/>
              <a:t>检伤分类标记</a:t>
            </a:r>
            <a:endParaRPr lang="zh-CN" altLang="en-US" sz="3600" b="1" dirty="0"/>
          </a:p>
          <a:p>
            <a:pPr lvl="1" rtl="0">
              <a:lnSpc>
                <a:spcPct val="200000"/>
              </a:lnSpc>
            </a:pPr>
            <a:r>
              <a:rPr lang="zh-CN" sz="2800" b="1" dirty="0" smtClean="0">
                <a:solidFill>
                  <a:schemeClr val="tx2"/>
                </a:solidFill>
              </a:rPr>
              <a:t>红色</a:t>
            </a:r>
            <a:r>
              <a:rPr lang="zh-CN" altLang="en-US" sz="2800" b="1" dirty="0" smtClean="0">
                <a:solidFill>
                  <a:schemeClr val="tx2"/>
                </a:solidFill>
              </a:rPr>
              <a:t>：</a:t>
            </a:r>
            <a:r>
              <a:rPr lang="zh-CN" sz="2800" b="1" dirty="0" smtClean="0">
                <a:solidFill>
                  <a:schemeClr val="tx2"/>
                </a:solidFill>
              </a:rPr>
              <a:t>危重伤员，要优先救治</a:t>
            </a:r>
            <a:endParaRPr lang="zh-CN" altLang="en-US" sz="2800" b="1" dirty="0">
              <a:solidFill>
                <a:schemeClr val="tx2"/>
              </a:solidFill>
            </a:endParaRPr>
          </a:p>
          <a:p>
            <a:pPr lvl="1" rtl="0">
              <a:lnSpc>
                <a:spcPct val="200000"/>
              </a:lnSpc>
            </a:pPr>
            <a:r>
              <a:rPr lang="zh-CN" sz="2800" b="1" dirty="0" smtClean="0">
                <a:solidFill>
                  <a:schemeClr val="tx2"/>
                </a:solidFill>
              </a:rPr>
              <a:t>黄色</a:t>
            </a:r>
            <a:r>
              <a:rPr lang="zh-CN" altLang="en-US" sz="2800" b="1" dirty="0" smtClean="0">
                <a:solidFill>
                  <a:schemeClr val="tx2"/>
                </a:solidFill>
              </a:rPr>
              <a:t>：</a:t>
            </a:r>
            <a:r>
              <a:rPr lang="zh-CN" sz="2800" b="1" dirty="0" smtClean="0">
                <a:solidFill>
                  <a:schemeClr val="tx2"/>
                </a:solidFill>
              </a:rPr>
              <a:t>重伤员，要次优先救治</a:t>
            </a:r>
            <a:endParaRPr lang="zh-CN" altLang="en-US" sz="2800" b="1" dirty="0">
              <a:solidFill>
                <a:schemeClr val="tx2"/>
              </a:solidFill>
            </a:endParaRPr>
          </a:p>
          <a:p>
            <a:pPr lvl="1" rtl="0">
              <a:lnSpc>
                <a:spcPct val="200000"/>
              </a:lnSpc>
            </a:pPr>
            <a:r>
              <a:rPr lang="zh-CN" sz="2800" b="1" dirty="0" smtClean="0">
                <a:solidFill>
                  <a:schemeClr val="tx2"/>
                </a:solidFill>
              </a:rPr>
              <a:t>绿色</a:t>
            </a:r>
            <a:r>
              <a:rPr lang="zh-CN" altLang="en-US" sz="2800" b="1" dirty="0" smtClean="0">
                <a:solidFill>
                  <a:schemeClr val="tx2"/>
                </a:solidFill>
              </a:rPr>
              <a:t>：</a:t>
            </a:r>
            <a:r>
              <a:rPr lang="zh-CN" sz="2800" b="1" dirty="0" smtClean="0">
                <a:solidFill>
                  <a:schemeClr val="tx2"/>
                </a:solidFill>
              </a:rPr>
              <a:t>轻伤员，可以等待</a:t>
            </a:r>
            <a:endParaRPr lang="zh-CN" altLang="en-US" sz="2800" b="1" dirty="0">
              <a:solidFill>
                <a:schemeClr val="tx2"/>
              </a:solidFill>
            </a:endParaRPr>
          </a:p>
          <a:p>
            <a:pPr lvl="1" rtl="0">
              <a:lnSpc>
                <a:spcPct val="200000"/>
              </a:lnSpc>
            </a:pPr>
            <a:r>
              <a:rPr lang="zh-CN" sz="2800" b="1" dirty="0" smtClean="0">
                <a:solidFill>
                  <a:schemeClr val="tx2"/>
                </a:solidFill>
              </a:rPr>
              <a:t>黑色</a:t>
            </a:r>
            <a:r>
              <a:rPr lang="zh-CN" altLang="en-US" sz="2800" b="1" dirty="0" smtClean="0">
                <a:solidFill>
                  <a:schemeClr val="tx2"/>
                </a:solidFill>
              </a:rPr>
              <a:t>：</a:t>
            </a:r>
            <a:r>
              <a:rPr lang="zh-CN" sz="2800" b="1" dirty="0" smtClean="0">
                <a:solidFill>
                  <a:schemeClr val="tx2"/>
                </a:solidFill>
              </a:rPr>
              <a:t>死亡或濒死</a:t>
            </a:r>
            <a:r>
              <a:rPr lang="zh-CN" altLang="en-US" sz="2800" b="1" dirty="0" smtClean="0">
                <a:solidFill>
                  <a:schemeClr val="tx2"/>
                </a:solidFill>
              </a:rPr>
              <a:t>，</a:t>
            </a:r>
            <a:r>
              <a:rPr lang="zh-CN" sz="2800" b="1" dirty="0" smtClean="0">
                <a:solidFill>
                  <a:schemeClr val="tx2"/>
                </a:solidFill>
              </a:rPr>
              <a:t>由医生宣布</a:t>
            </a:r>
            <a:endParaRPr lang="zh-CN" altLang="en-US" sz="2800" b="1" dirty="0">
              <a:solidFill>
                <a:schemeClr val="tx2"/>
              </a:solidFill>
            </a:endParaRPr>
          </a:p>
        </p:txBody>
      </p:sp>
    </p:spTree>
    <p:extLst>
      <p:ext uri="{BB962C8B-B14F-4D97-AF65-F5344CB8AC3E}">
        <p14:creationId xmlns:p14="http://schemas.microsoft.com/office/powerpoint/2010/main" xmlns="" val="425080541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a:t>成批伤病员的检</a:t>
            </a:r>
            <a:r>
              <a:rPr lang="zh-CN" altLang="en-US" b="1" dirty="0" smtClean="0"/>
              <a:t>伤分类</a:t>
            </a:r>
            <a:endParaRPr lang="zh-CN" altLang="en-US" b="1"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graphicFrame>
        <p:nvGraphicFramePr>
          <p:cNvPr id="5" name="内容占位符 4"/>
          <p:cNvGraphicFramePr>
            <a:graphicFrameLocks noGrp="1"/>
          </p:cNvGraphicFramePr>
          <p:nvPr>
            <p:ph idx="1"/>
            <p:extLst>
              <p:ext uri="{D42A27DB-BD31-4B8C-83A1-F6EECF244321}">
                <p14:modId xmlns:p14="http://schemas.microsoft.com/office/powerpoint/2010/main" xmlns="" val="818017347"/>
              </p:ext>
            </p:extLst>
          </p:nvPr>
        </p:nvGraphicFramePr>
        <p:xfrm>
          <a:off x="323528" y="1844824"/>
          <a:ext cx="8610600" cy="46805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2843808" y="1089030"/>
            <a:ext cx="3672408" cy="584775"/>
          </a:xfrm>
          <a:prstGeom prst="rect">
            <a:avLst/>
          </a:prstGeom>
          <a:noFill/>
        </p:spPr>
        <p:txBody>
          <a:bodyPr wrap="square" rtlCol="0">
            <a:spAutoFit/>
          </a:bodyPr>
          <a:lstStyle/>
          <a:p>
            <a:r>
              <a:rPr lang="zh-CN" altLang="en-US" sz="3200" b="1" dirty="0" smtClean="0">
                <a:solidFill>
                  <a:schemeClr val="tx2"/>
                </a:solidFill>
              </a:rPr>
              <a:t>常用检伤分类方法</a:t>
            </a:r>
            <a:endParaRPr lang="zh-CN" altLang="en-US" sz="3200" b="1" dirty="0">
              <a:solidFill>
                <a:schemeClr val="tx2"/>
              </a:solidFill>
            </a:endParaRPr>
          </a:p>
        </p:txBody>
      </p:sp>
    </p:spTree>
    <p:extLst>
      <p:ext uri="{BB962C8B-B14F-4D97-AF65-F5344CB8AC3E}">
        <p14:creationId xmlns:p14="http://schemas.microsoft.com/office/powerpoint/2010/main" xmlns="" val="359189162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a:t>成批伤病员的检</a:t>
            </a:r>
            <a:r>
              <a:rPr lang="zh-CN" altLang="en-US" b="1" dirty="0" smtClean="0"/>
              <a:t>伤分类</a:t>
            </a:r>
            <a:endParaRPr lang="zh-CN" altLang="en-US" b="1"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
        <p:nvSpPr>
          <p:cNvPr id="7" name="TextBox 6"/>
          <p:cNvSpPr txBox="1"/>
          <p:nvPr/>
        </p:nvSpPr>
        <p:spPr>
          <a:xfrm>
            <a:off x="800904" y="1129977"/>
            <a:ext cx="7848872" cy="584775"/>
          </a:xfrm>
          <a:prstGeom prst="rect">
            <a:avLst/>
          </a:prstGeom>
          <a:noFill/>
        </p:spPr>
        <p:txBody>
          <a:bodyPr wrap="square" rtlCol="0">
            <a:spAutoFit/>
          </a:bodyPr>
          <a:lstStyle/>
          <a:p>
            <a:r>
              <a:rPr lang="zh-CN" altLang="en-US" sz="3200" b="1" dirty="0" smtClean="0">
                <a:solidFill>
                  <a:schemeClr val="tx2"/>
                </a:solidFill>
              </a:rPr>
              <a:t>常用检伤分类方法</a:t>
            </a:r>
            <a:r>
              <a:rPr lang="en-US" altLang="zh-CN" sz="3200" b="1" dirty="0" smtClean="0">
                <a:solidFill>
                  <a:schemeClr val="tx2"/>
                </a:solidFill>
              </a:rPr>
              <a:t>——</a:t>
            </a:r>
            <a:r>
              <a:rPr lang="zh-CN" altLang="zh-CN" sz="3200" b="1" dirty="0">
                <a:solidFill>
                  <a:schemeClr val="tx2"/>
                </a:solidFill>
              </a:rPr>
              <a:t>简明检伤分类法</a:t>
            </a:r>
            <a:endParaRPr lang="zh-CN" altLang="en-US" sz="3200" b="1" dirty="0">
              <a:solidFill>
                <a:schemeClr val="tx2"/>
              </a:solidFill>
            </a:endParaRPr>
          </a:p>
        </p:txBody>
      </p:sp>
      <p:pic>
        <p:nvPicPr>
          <p:cNvPr id="2114" name="Picture 66"/>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808504" y="1556792"/>
            <a:ext cx="7723936" cy="511763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421341097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a:t>成批伤病员的检</a:t>
            </a:r>
            <a:r>
              <a:rPr lang="zh-CN" altLang="en-US" b="1" dirty="0" smtClean="0"/>
              <a:t>伤分类</a:t>
            </a:r>
            <a:endParaRPr lang="zh-CN" altLang="en-US" b="1" dirty="0"/>
          </a:p>
        </p:txBody>
      </p:sp>
      <p:sp>
        <p:nvSpPr>
          <p:cNvPr id="3" name="内容占位符 2"/>
          <p:cNvSpPr>
            <a:spLocks noGrp="1"/>
          </p:cNvSpPr>
          <p:nvPr>
            <p:ph idx="1"/>
          </p:nvPr>
        </p:nvSpPr>
        <p:spPr/>
        <p:txBody>
          <a:bodyPr/>
          <a:lstStyle/>
          <a:p>
            <a:r>
              <a:rPr lang="zh-CN" altLang="zh-CN" dirty="0"/>
              <a:t>注意</a:t>
            </a:r>
            <a:r>
              <a:rPr lang="zh-CN" altLang="zh-CN" dirty="0" smtClean="0"/>
              <a:t>事项</a:t>
            </a:r>
            <a:endParaRPr lang="en-US" altLang="zh-CN" dirty="0" smtClean="0"/>
          </a:p>
          <a:p>
            <a:endParaRPr lang="zh-CN" altLang="zh-CN" sz="800" dirty="0"/>
          </a:p>
          <a:p>
            <a:pPr marL="400050" lvl="1" indent="0">
              <a:lnSpc>
                <a:spcPct val="150000"/>
              </a:lnSpc>
              <a:buNone/>
            </a:pPr>
            <a:r>
              <a:rPr lang="zh-CN" altLang="zh-CN" dirty="0" smtClean="0"/>
              <a:t>①采集</a:t>
            </a:r>
            <a:r>
              <a:rPr lang="zh-CN" altLang="zh-CN" dirty="0"/>
              <a:t>最</a:t>
            </a:r>
            <a:r>
              <a:rPr lang="zh-CN" altLang="zh-CN" dirty="0" smtClean="0"/>
              <a:t>少量信息，</a:t>
            </a:r>
            <a:r>
              <a:rPr lang="zh-CN" altLang="en-US" dirty="0" smtClean="0"/>
              <a:t>或使用</a:t>
            </a:r>
            <a:r>
              <a:rPr lang="zh-CN" altLang="zh-CN" dirty="0" smtClean="0"/>
              <a:t>灾害编号</a:t>
            </a:r>
            <a:endParaRPr lang="en-US" altLang="zh-CN" dirty="0" smtClean="0"/>
          </a:p>
          <a:p>
            <a:pPr marL="400050" lvl="1" indent="0">
              <a:lnSpc>
                <a:spcPct val="150000"/>
              </a:lnSpc>
              <a:buNone/>
            </a:pPr>
            <a:r>
              <a:rPr lang="zh-CN" altLang="zh-CN" dirty="0" smtClean="0"/>
              <a:t>②尽量</a:t>
            </a:r>
            <a:r>
              <a:rPr lang="zh-CN" altLang="zh-CN" dirty="0"/>
              <a:t>减少翻动</a:t>
            </a:r>
            <a:r>
              <a:rPr lang="zh-CN" altLang="zh-CN" dirty="0" smtClean="0"/>
              <a:t>伤员次数，避免二</a:t>
            </a:r>
            <a:r>
              <a:rPr lang="zh-CN" altLang="zh-CN" dirty="0"/>
              <a:t>次</a:t>
            </a:r>
            <a:r>
              <a:rPr lang="zh-CN" altLang="zh-CN" dirty="0" smtClean="0"/>
              <a:t>损伤</a:t>
            </a:r>
            <a:endParaRPr lang="en-US" altLang="zh-CN" dirty="0" smtClean="0"/>
          </a:p>
          <a:p>
            <a:pPr marL="400050" lvl="1" indent="0">
              <a:lnSpc>
                <a:spcPct val="150000"/>
              </a:lnSpc>
              <a:buNone/>
            </a:pPr>
            <a:r>
              <a:rPr lang="zh-CN" altLang="zh-CN" dirty="0" smtClean="0"/>
              <a:t>③着重检查 </a:t>
            </a:r>
            <a:r>
              <a:rPr lang="zh-CN" altLang="en-US" dirty="0" smtClean="0"/>
              <a:t>“</a:t>
            </a:r>
            <a:r>
              <a:rPr lang="zh-CN" altLang="zh-CN" dirty="0" smtClean="0"/>
              <a:t>不声不响”</a:t>
            </a:r>
            <a:r>
              <a:rPr lang="zh-CN" altLang="zh-CN" dirty="0"/>
              <a:t>反应迟钝的</a:t>
            </a:r>
            <a:r>
              <a:rPr lang="zh-CN" altLang="zh-CN" dirty="0" smtClean="0"/>
              <a:t>伤员</a:t>
            </a:r>
            <a:endParaRPr lang="en-US" altLang="zh-CN" dirty="0" smtClean="0"/>
          </a:p>
          <a:p>
            <a:pPr marL="400050" lvl="1" indent="0">
              <a:lnSpc>
                <a:spcPct val="150000"/>
              </a:lnSpc>
              <a:buNone/>
            </a:pPr>
            <a:r>
              <a:rPr lang="zh-CN" altLang="zh-CN" dirty="0" smtClean="0"/>
              <a:t>④</a:t>
            </a:r>
            <a:r>
              <a:rPr lang="zh-CN" altLang="zh-CN" dirty="0"/>
              <a:t>边检查边配发检伤分类</a:t>
            </a:r>
            <a:r>
              <a:rPr lang="zh-CN" altLang="zh-CN" dirty="0" smtClean="0"/>
              <a:t>标记</a:t>
            </a:r>
            <a:endParaRPr lang="en-US" altLang="zh-CN" dirty="0" smtClean="0"/>
          </a:p>
          <a:p>
            <a:pPr marL="400050" lvl="1" indent="0">
              <a:lnSpc>
                <a:spcPct val="150000"/>
              </a:lnSpc>
              <a:buNone/>
            </a:pPr>
            <a:r>
              <a:rPr lang="zh-CN" altLang="zh-CN" dirty="0" smtClean="0"/>
              <a:t>⑤</a:t>
            </a:r>
            <a:r>
              <a:rPr lang="zh-CN" altLang="zh-CN" dirty="0"/>
              <a:t>检伤分类</a:t>
            </a:r>
            <a:r>
              <a:rPr lang="zh-CN" altLang="zh-CN" dirty="0" smtClean="0"/>
              <a:t>标记</a:t>
            </a:r>
            <a:r>
              <a:rPr lang="zh-CN" altLang="en-US" dirty="0" smtClean="0"/>
              <a:t>的</a:t>
            </a:r>
            <a:r>
              <a:rPr lang="zh-CN" altLang="zh-CN" dirty="0" smtClean="0"/>
              <a:t>放置</a:t>
            </a:r>
            <a:endParaRPr lang="en-US" altLang="zh-CN" dirty="0" smtClean="0"/>
          </a:p>
          <a:p>
            <a:pPr marL="400050" lvl="1" indent="0">
              <a:lnSpc>
                <a:spcPct val="150000"/>
              </a:lnSpc>
              <a:buNone/>
            </a:pPr>
            <a:r>
              <a:rPr lang="zh-CN" altLang="zh-CN" dirty="0" smtClean="0"/>
              <a:t>⑥同类</a:t>
            </a:r>
            <a:r>
              <a:rPr lang="zh-CN" altLang="zh-CN" dirty="0"/>
              <a:t>伤员集中到同一救护</a:t>
            </a:r>
            <a:r>
              <a:rPr lang="zh-CN" altLang="zh-CN" dirty="0" smtClean="0"/>
              <a:t>区</a:t>
            </a:r>
            <a:endParaRPr lang="zh-CN" altLang="zh-CN" dirty="0"/>
          </a:p>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xmlns="" val="333186356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r>
              <a:rPr lang="zh-CN" b="1" dirty="0" smtClean="0">
                <a:ea typeface="宋体" pitchFamily="2" charset="-122"/>
              </a:rPr>
              <a:t>学习目标</a:t>
            </a:r>
            <a:endParaRPr lang="zh-CN" altLang="en-US" b="1" dirty="0" smtClean="0">
              <a:ea typeface="宋体" pitchFamily="2" charset="-122"/>
            </a:endParaRPr>
          </a:p>
        </p:txBody>
      </p:sp>
      <p:sp>
        <p:nvSpPr>
          <p:cNvPr id="5123" name="Rectangle 3"/>
          <p:cNvSpPr>
            <a:spLocks noGrp="1" noChangeArrowheads="1"/>
          </p:cNvSpPr>
          <p:nvPr>
            <p:ph type="body" idx="1"/>
          </p:nvPr>
        </p:nvSpPr>
        <p:spPr>
          <a:xfrm>
            <a:off x="323528" y="692696"/>
            <a:ext cx="8610600" cy="4876800"/>
          </a:xfrm>
        </p:spPr>
        <p:txBody>
          <a:bodyPr/>
          <a:lstStyle/>
          <a:p>
            <a:endParaRPr lang="en-US" altLang="zh-CN" dirty="0" smtClean="0">
              <a:ea typeface="宋体" pitchFamily="2" charset="-122"/>
            </a:endParaRPr>
          </a:p>
          <a:p>
            <a:r>
              <a:rPr lang="zh-CN" altLang="zh-CN" dirty="0" smtClean="0"/>
              <a:t>识记</a:t>
            </a:r>
            <a:endParaRPr lang="zh-CN" altLang="zh-CN" dirty="0"/>
          </a:p>
          <a:p>
            <a:pPr marL="400050" lvl="1" indent="0">
              <a:buNone/>
            </a:pPr>
            <a:r>
              <a:rPr lang="en-US" altLang="zh-CN" dirty="0"/>
              <a:t>1</a:t>
            </a:r>
            <a:r>
              <a:rPr lang="zh-CN" altLang="zh-CN" dirty="0"/>
              <a:t>．描述院前急救的内涵和工作</a:t>
            </a:r>
            <a:r>
              <a:rPr lang="zh-CN" altLang="zh-CN" dirty="0" smtClean="0"/>
              <a:t>范围</a:t>
            </a:r>
            <a:r>
              <a:rPr lang="zh-CN" altLang="en-US" dirty="0" smtClean="0"/>
              <a:t>。</a:t>
            </a:r>
            <a:endParaRPr lang="zh-CN" altLang="zh-CN" dirty="0"/>
          </a:p>
          <a:p>
            <a:pPr marL="400050" lvl="1" indent="0">
              <a:buNone/>
            </a:pPr>
            <a:r>
              <a:rPr lang="en-US" altLang="zh-CN" dirty="0"/>
              <a:t>2</a:t>
            </a:r>
            <a:r>
              <a:rPr lang="zh-CN" altLang="zh-CN" dirty="0" smtClean="0"/>
              <a:t>．</a:t>
            </a:r>
            <a:r>
              <a:rPr lang="zh-CN" altLang="zh-CN" dirty="0"/>
              <a:t>描述</a:t>
            </a:r>
            <a:r>
              <a:rPr lang="zh-CN" altLang="zh-CN" dirty="0" smtClean="0"/>
              <a:t>院前急救</a:t>
            </a:r>
            <a:r>
              <a:rPr lang="zh-CN" altLang="zh-CN" dirty="0"/>
              <a:t>的</a:t>
            </a:r>
            <a:r>
              <a:rPr lang="zh-CN" altLang="zh-CN" dirty="0" smtClean="0"/>
              <a:t>组织形式</a:t>
            </a:r>
            <a:r>
              <a:rPr lang="zh-CN" altLang="en-US" dirty="0" smtClean="0"/>
              <a:t>。</a:t>
            </a:r>
            <a:endParaRPr lang="zh-CN" altLang="zh-CN" dirty="0"/>
          </a:p>
          <a:p>
            <a:pPr marL="400050" lvl="1" indent="0">
              <a:buNone/>
            </a:pPr>
            <a:r>
              <a:rPr lang="en-US" altLang="zh-CN" dirty="0"/>
              <a:t>3</a:t>
            </a:r>
            <a:r>
              <a:rPr lang="zh-CN" altLang="zh-CN" dirty="0" smtClean="0"/>
              <a:t>．</a:t>
            </a:r>
            <a:r>
              <a:rPr lang="zh-CN" altLang="zh-CN" dirty="0"/>
              <a:t>描述</a:t>
            </a:r>
            <a:r>
              <a:rPr lang="zh-CN" altLang="zh-CN" dirty="0" smtClean="0"/>
              <a:t>灾害</a:t>
            </a:r>
            <a:r>
              <a:rPr lang="zh-CN" altLang="zh-CN" dirty="0"/>
              <a:t>和突发公共卫生事件的概念 </a:t>
            </a:r>
            <a:r>
              <a:rPr lang="zh-CN" altLang="en-US" dirty="0" smtClean="0"/>
              <a:t>。</a:t>
            </a:r>
            <a:endParaRPr lang="zh-CN" altLang="zh-CN" dirty="0"/>
          </a:p>
          <a:p>
            <a:r>
              <a:rPr lang="zh-CN" altLang="zh-CN" dirty="0" smtClean="0"/>
              <a:t>理解</a:t>
            </a:r>
            <a:endParaRPr lang="zh-CN" altLang="zh-CN" dirty="0"/>
          </a:p>
          <a:p>
            <a:pPr marL="400050" lvl="1" indent="0">
              <a:buNone/>
            </a:pPr>
            <a:r>
              <a:rPr lang="en-US" altLang="zh-CN" dirty="0"/>
              <a:t>1</a:t>
            </a:r>
            <a:r>
              <a:rPr lang="zh-CN" altLang="zh-CN" dirty="0"/>
              <a:t>．理解院前急救的特点和</a:t>
            </a:r>
            <a:r>
              <a:rPr lang="zh-CN" altLang="zh-CN" dirty="0" smtClean="0"/>
              <a:t>原则</a:t>
            </a:r>
            <a:r>
              <a:rPr lang="zh-CN" altLang="en-US" dirty="0" smtClean="0"/>
              <a:t>。</a:t>
            </a:r>
            <a:endParaRPr lang="zh-CN" altLang="zh-CN" dirty="0"/>
          </a:p>
          <a:p>
            <a:pPr marL="400050" lvl="1" indent="0">
              <a:buNone/>
            </a:pPr>
            <a:r>
              <a:rPr lang="en-US" altLang="zh-CN" dirty="0"/>
              <a:t>2</a:t>
            </a:r>
            <a:r>
              <a:rPr lang="zh-CN" altLang="zh-CN" dirty="0"/>
              <a:t>．理解灾害现场救援的</a:t>
            </a:r>
            <a:r>
              <a:rPr lang="zh-CN" altLang="zh-CN" dirty="0" smtClean="0"/>
              <a:t>原则</a:t>
            </a:r>
            <a:r>
              <a:rPr lang="zh-CN" altLang="en-US" dirty="0" smtClean="0"/>
              <a:t>。</a:t>
            </a:r>
            <a:endParaRPr lang="zh-CN" altLang="zh-CN" dirty="0"/>
          </a:p>
          <a:p>
            <a:r>
              <a:rPr lang="zh-CN" altLang="zh-CN" dirty="0" smtClean="0"/>
              <a:t>运用</a:t>
            </a:r>
            <a:endParaRPr lang="zh-CN" altLang="zh-CN" dirty="0"/>
          </a:p>
          <a:p>
            <a:pPr marL="400050" lvl="1" indent="0">
              <a:buNone/>
            </a:pPr>
            <a:r>
              <a:rPr lang="en-US" altLang="zh-CN" dirty="0"/>
              <a:t>1</a:t>
            </a:r>
            <a:r>
              <a:rPr lang="zh-CN" altLang="zh-CN" dirty="0" smtClean="0"/>
              <a:t>．</a:t>
            </a:r>
            <a:r>
              <a:rPr lang="zh-CN" altLang="zh-CN" dirty="0"/>
              <a:t>实施院前呼救患者的现场</a:t>
            </a:r>
            <a:r>
              <a:rPr lang="zh-CN" altLang="zh-CN" dirty="0" smtClean="0"/>
              <a:t>救护</a:t>
            </a:r>
            <a:r>
              <a:rPr lang="zh-CN" altLang="en-US" dirty="0" smtClean="0"/>
              <a:t>。</a:t>
            </a:r>
            <a:endParaRPr lang="en-US" altLang="zh-CN" dirty="0" smtClean="0"/>
          </a:p>
          <a:p>
            <a:pPr marL="400050" lvl="1" indent="0">
              <a:buNone/>
            </a:pPr>
            <a:r>
              <a:rPr lang="en-US" altLang="zh-CN" dirty="0" smtClean="0"/>
              <a:t>2</a:t>
            </a:r>
            <a:r>
              <a:rPr lang="zh-CN" altLang="zh-CN" dirty="0" smtClean="0"/>
              <a:t>．</a:t>
            </a:r>
            <a:r>
              <a:rPr lang="zh-CN" altLang="zh-CN" dirty="0"/>
              <a:t>实施成批伤病员的检伤</a:t>
            </a:r>
            <a:r>
              <a:rPr lang="zh-CN" altLang="zh-CN" dirty="0" smtClean="0"/>
              <a:t>分类</a:t>
            </a:r>
            <a:r>
              <a:rPr lang="zh-CN" altLang="en-US" dirty="0" smtClean="0"/>
              <a:t>。</a:t>
            </a:r>
            <a:endParaRPr lang="zh-CN" altLang="zh-CN" dirty="0"/>
          </a:p>
          <a:p>
            <a:pPr marL="400050" lvl="1" indent="0">
              <a:buNone/>
            </a:pPr>
            <a:r>
              <a:rPr lang="en-US" altLang="zh-CN" dirty="0" smtClean="0"/>
              <a:t>3</a:t>
            </a:r>
            <a:r>
              <a:rPr lang="zh-CN" altLang="zh-CN" dirty="0" smtClean="0"/>
              <a:t>．</a:t>
            </a:r>
            <a:r>
              <a:rPr lang="zh-CN" altLang="zh-CN" dirty="0" smtClean="0"/>
              <a:t>制</a:t>
            </a:r>
            <a:r>
              <a:rPr lang="zh-CN" altLang="en-US" dirty="0" smtClean="0"/>
              <a:t>订</a:t>
            </a:r>
            <a:r>
              <a:rPr lang="zh-CN" altLang="zh-CN" dirty="0" smtClean="0"/>
              <a:t>灾害</a:t>
            </a:r>
            <a:r>
              <a:rPr lang="zh-CN" altLang="zh-CN" dirty="0"/>
              <a:t>现场救援</a:t>
            </a:r>
            <a:r>
              <a:rPr lang="zh-CN" altLang="zh-CN" dirty="0" smtClean="0"/>
              <a:t>方案</a:t>
            </a:r>
            <a:r>
              <a:rPr lang="zh-CN" altLang="en-US" dirty="0" smtClean="0"/>
              <a:t>。</a:t>
            </a:r>
            <a:endParaRPr lang="zh-CN" altLang="en-US" dirty="0" smtClean="0">
              <a:solidFill>
                <a:schemeClr val="tx2"/>
              </a:solidFill>
              <a:ea typeface="宋体" pitchFamily="2" charset="-122"/>
            </a:endParaRPr>
          </a:p>
        </p:txBody>
      </p:sp>
      <p:sp>
        <p:nvSpPr>
          <p:cNvPr id="5124" name="灯片编号占位符 5"/>
          <p:cNvSpPr>
            <a:spLocks noGrp="1"/>
          </p:cNvSpPr>
          <p:nvPr>
            <p:ph type="sldNum" sz="quarter" idx="10"/>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35240DED-79F1-4B7A-8A57-0E221F6DEC79}" type="slidenum">
              <a:rPr lang="en-US" altLang="zh-CN" smtClean="0"/>
              <a:pPr eaLnBrk="1" hangingPunct="1"/>
              <a:t>3</a:t>
            </a:fld>
            <a:endParaRPr lang="en-US" altLang="zh-CN" smtClean="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smtClean="0"/>
              <a:t>现场救护</a:t>
            </a:r>
            <a:endParaRPr lang="zh-CN" altLang="en-US" b="1" dirty="0"/>
          </a:p>
        </p:txBody>
      </p:sp>
      <p:sp>
        <p:nvSpPr>
          <p:cNvPr id="3" name="内容占位符 2"/>
          <p:cNvSpPr>
            <a:spLocks noGrp="1"/>
          </p:cNvSpPr>
          <p:nvPr>
            <p:ph idx="1"/>
          </p:nvPr>
        </p:nvSpPr>
        <p:spPr/>
        <p:txBody>
          <a:bodyPr/>
          <a:lstStyle/>
          <a:p>
            <a:pPr>
              <a:lnSpc>
                <a:spcPct val="150000"/>
              </a:lnSpc>
            </a:pPr>
            <a:r>
              <a:rPr lang="zh-CN" altLang="zh-CN" dirty="0"/>
              <a:t>解除</a:t>
            </a:r>
            <a:r>
              <a:rPr lang="zh-CN" altLang="zh-CN" dirty="0" smtClean="0"/>
              <a:t>致伤因素</a:t>
            </a:r>
            <a:endParaRPr lang="en-US" altLang="zh-CN" dirty="0" smtClean="0"/>
          </a:p>
          <a:p>
            <a:pPr>
              <a:lnSpc>
                <a:spcPct val="150000"/>
              </a:lnSpc>
            </a:pPr>
            <a:r>
              <a:rPr lang="zh-CN" altLang="zh-CN" dirty="0"/>
              <a:t>保持气道通畅，及时解除梗阻，维持呼吸功</a:t>
            </a:r>
            <a:r>
              <a:rPr lang="zh-CN" altLang="zh-CN" dirty="0" smtClean="0"/>
              <a:t>能</a:t>
            </a:r>
            <a:endParaRPr lang="en-US" altLang="zh-CN" dirty="0" smtClean="0"/>
          </a:p>
          <a:p>
            <a:pPr>
              <a:lnSpc>
                <a:spcPct val="150000"/>
              </a:lnSpc>
            </a:pPr>
            <a:r>
              <a:rPr lang="zh-CN" altLang="zh-CN" dirty="0"/>
              <a:t>维持循环</a:t>
            </a:r>
            <a:r>
              <a:rPr lang="zh-CN" altLang="zh-CN" dirty="0" smtClean="0"/>
              <a:t>功能</a:t>
            </a:r>
            <a:endParaRPr lang="en-US" altLang="zh-CN" dirty="0" smtClean="0"/>
          </a:p>
          <a:p>
            <a:pPr>
              <a:lnSpc>
                <a:spcPct val="150000"/>
              </a:lnSpc>
            </a:pPr>
            <a:r>
              <a:rPr lang="zh-CN" altLang="zh-CN" dirty="0"/>
              <a:t>创伤出血的</a:t>
            </a:r>
            <a:r>
              <a:rPr lang="zh-CN" altLang="zh-CN" dirty="0" smtClean="0"/>
              <a:t>现场处理</a:t>
            </a:r>
            <a:endParaRPr lang="en-US" altLang="zh-CN" dirty="0" smtClean="0"/>
          </a:p>
          <a:p>
            <a:pPr>
              <a:lnSpc>
                <a:spcPct val="150000"/>
              </a:lnSpc>
            </a:pPr>
            <a:r>
              <a:rPr lang="zh-CN" altLang="zh-CN" dirty="0"/>
              <a:t>开放静脉，遵医嘱给</a:t>
            </a:r>
            <a:r>
              <a:rPr lang="zh-CN" altLang="zh-CN" dirty="0" smtClean="0"/>
              <a:t>药</a:t>
            </a:r>
            <a:endParaRPr lang="en-US" altLang="zh-CN" dirty="0" smtClean="0"/>
          </a:p>
          <a:p>
            <a:pPr>
              <a:lnSpc>
                <a:spcPct val="150000"/>
              </a:lnSpc>
            </a:pPr>
            <a:r>
              <a:rPr lang="zh-CN" altLang="zh-CN" dirty="0"/>
              <a:t>合理放置患者</a:t>
            </a:r>
            <a:r>
              <a:rPr lang="zh-CN" altLang="zh-CN" dirty="0" smtClean="0"/>
              <a:t>体位</a:t>
            </a:r>
            <a:endParaRPr lang="en-US" altLang="zh-CN" dirty="0" smtClean="0"/>
          </a:p>
          <a:p>
            <a:pPr>
              <a:lnSpc>
                <a:spcPct val="150000"/>
              </a:lnSpc>
            </a:pPr>
            <a:r>
              <a:rPr lang="zh-CN" altLang="zh-CN" dirty="0"/>
              <a:t>松解患者衣物的技巧</a:t>
            </a:r>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xmlns="" val="2320423412"/>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smtClean="0"/>
              <a:t>现场救护</a:t>
            </a:r>
            <a:endParaRPr lang="zh-CN" altLang="en-US" b="1" dirty="0"/>
          </a:p>
        </p:txBody>
      </p:sp>
      <p:sp>
        <p:nvSpPr>
          <p:cNvPr id="3" name="内容占位符 2"/>
          <p:cNvSpPr>
            <a:spLocks noGrp="1"/>
          </p:cNvSpPr>
          <p:nvPr>
            <p:ph idx="1"/>
          </p:nvPr>
        </p:nvSpPr>
        <p:spPr/>
        <p:txBody>
          <a:bodyPr/>
          <a:lstStyle/>
          <a:p>
            <a:pPr>
              <a:lnSpc>
                <a:spcPct val="200000"/>
              </a:lnSpc>
            </a:pPr>
            <a:r>
              <a:rPr lang="zh-CN" altLang="zh-CN" dirty="0" smtClean="0"/>
              <a:t>松</a:t>
            </a:r>
            <a:r>
              <a:rPr lang="zh-CN" altLang="zh-CN" dirty="0"/>
              <a:t>解患者衣物的</a:t>
            </a:r>
            <a:r>
              <a:rPr lang="zh-CN" altLang="zh-CN" dirty="0" smtClean="0"/>
              <a:t>技巧</a:t>
            </a:r>
            <a:endParaRPr lang="en-US" altLang="zh-CN" dirty="0" smtClean="0"/>
          </a:p>
          <a:p>
            <a:pPr lvl="1">
              <a:lnSpc>
                <a:spcPct val="200000"/>
              </a:lnSpc>
            </a:pPr>
            <a:r>
              <a:rPr lang="zh-CN" altLang="zh-CN" sz="2800" dirty="0" smtClean="0"/>
              <a:t>脱</a:t>
            </a:r>
            <a:r>
              <a:rPr lang="zh-CN" altLang="zh-CN" sz="2800" dirty="0"/>
              <a:t>头盔</a:t>
            </a:r>
            <a:r>
              <a:rPr lang="zh-CN" altLang="zh-CN" sz="2800" dirty="0" smtClean="0"/>
              <a:t>法</a:t>
            </a:r>
            <a:endParaRPr lang="en-US" altLang="zh-CN" sz="2800" dirty="0" smtClean="0"/>
          </a:p>
          <a:p>
            <a:pPr lvl="1">
              <a:lnSpc>
                <a:spcPct val="200000"/>
              </a:lnSpc>
            </a:pPr>
            <a:r>
              <a:rPr lang="zh-CN" altLang="zh-CN" sz="2800" dirty="0" smtClean="0"/>
              <a:t>脱</a:t>
            </a:r>
            <a:r>
              <a:rPr lang="zh-CN" altLang="zh-CN" sz="2800" dirty="0"/>
              <a:t>上衣</a:t>
            </a:r>
            <a:r>
              <a:rPr lang="zh-CN" altLang="zh-CN" sz="2800" dirty="0" smtClean="0"/>
              <a:t>法</a:t>
            </a:r>
            <a:endParaRPr lang="en-US" altLang="zh-CN" sz="2800" dirty="0" smtClean="0"/>
          </a:p>
          <a:p>
            <a:pPr lvl="1">
              <a:lnSpc>
                <a:spcPct val="200000"/>
              </a:lnSpc>
            </a:pPr>
            <a:r>
              <a:rPr lang="zh-CN" altLang="zh-CN" sz="2800" dirty="0" smtClean="0"/>
              <a:t>脱</a:t>
            </a:r>
            <a:r>
              <a:rPr lang="zh-CN" altLang="zh-CN" sz="2800" dirty="0"/>
              <a:t>长裤</a:t>
            </a:r>
            <a:r>
              <a:rPr lang="zh-CN" altLang="zh-CN" sz="2800" dirty="0" smtClean="0"/>
              <a:t>法</a:t>
            </a:r>
            <a:endParaRPr lang="en-US" altLang="zh-CN" sz="2800" dirty="0" smtClean="0"/>
          </a:p>
          <a:p>
            <a:pPr lvl="1">
              <a:lnSpc>
                <a:spcPct val="200000"/>
              </a:lnSpc>
            </a:pPr>
            <a:r>
              <a:rPr lang="zh-CN" altLang="zh-CN" sz="2800" dirty="0" smtClean="0"/>
              <a:t>脱</a:t>
            </a:r>
            <a:r>
              <a:rPr lang="zh-CN" altLang="zh-CN" sz="2800" dirty="0"/>
              <a:t>鞋袜法</a:t>
            </a:r>
            <a:endParaRPr lang="zh-CN" altLang="en-US" sz="2800"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xmlns="" val="2586090992"/>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b="1" dirty="0"/>
              <a:t>转运和途中监护</a:t>
            </a:r>
            <a:endParaRPr lang="zh-CN" altLang="en-US" b="1" dirty="0"/>
          </a:p>
        </p:txBody>
      </p:sp>
      <p:sp>
        <p:nvSpPr>
          <p:cNvPr id="3" name="内容占位符 2"/>
          <p:cNvSpPr>
            <a:spLocks noGrp="1"/>
          </p:cNvSpPr>
          <p:nvPr>
            <p:ph idx="1"/>
          </p:nvPr>
        </p:nvSpPr>
        <p:spPr/>
        <p:txBody>
          <a:bodyPr/>
          <a:lstStyle/>
          <a:p>
            <a:pPr>
              <a:lnSpc>
                <a:spcPct val="200000"/>
              </a:lnSpc>
            </a:pPr>
            <a:r>
              <a:rPr lang="zh-CN" altLang="zh-CN" dirty="0"/>
              <a:t>转运</a:t>
            </a:r>
            <a:r>
              <a:rPr lang="zh-CN" altLang="zh-CN" dirty="0" smtClean="0"/>
              <a:t>技术</a:t>
            </a:r>
            <a:endParaRPr lang="en-US" altLang="zh-CN" dirty="0" smtClean="0"/>
          </a:p>
          <a:p>
            <a:pPr lvl="1">
              <a:lnSpc>
                <a:spcPct val="200000"/>
              </a:lnSpc>
            </a:pPr>
            <a:r>
              <a:rPr lang="zh-CN" altLang="zh-CN" dirty="0"/>
              <a:t>转运时的</a:t>
            </a:r>
            <a:r>
              <a:rPr lang="zh-CN" altLang="zh-CN" dirty="0" smtClean="0"/>
              <a:t>体位</a:t>
            </a:r>
            <a:r>
              <a:rPr lang="zh-CN" altLang="en-US" dirty="0" smtClean="0"/>
              <a:t>：</a:t>
            </a:r>
            <a:r>
              <a:rPr lang="zh-CN" altLang="zh-CN" dirty="0"/>
              <a:t>仰卧</a:t>
            </a:r>
            <a:r>
              <a:rPr lang="zh-CN" altLang="zh-CN" dirty="0" smtClean="0"/>
              <a:t>位</a:t>
            </a:r>
            <a:r>
              <a:rPr lang="zh-CN" altLang="en-US" dirty="0" smtClean="0"/>
              <a:t>、</a:t>
            </a:r>
            <a:r>
              <a:rPr lang="zh-CN" altLang="zh-CN" dirty="0"/>
              <a:t>侧卧</a:t>
            </a:r>
            <a:r>
              <a:rPr lang="zh-CN" altLang="zh-CN" dirty="0" smtClean="0"/>
              <a:t>位</a:t>
            </a:r>
            <a:r>
              <a:rPr lang="zh-CN" altLang="en-US" dirty="0" smtClean="0"/>
              <a:t>、</a:t>
            </a:r>
            <a:r>
              <a:rPr lang="zh-CN" altLang="zh-CN" dirty="0"/>
              <a:t>半坐卧位</a:t>
            </a:r>
            <a:endParaRPr lang="en-US" altLang="zh-CN" dirty="0" smtClean="0"/>
          </a:p>
          <a:p>
            <a:pPr lvl="1">
              <a:lnSpc>
                <a:spcPct val="200000"/>
              </a:lnSpc>
            </a:pPr>
            <a:r>
              <a:rPr lang="zh-CN" altLang="zh-CN" dirty="0"/>
              <a:t>担架运送</a:t>
            </a:r>
            <a:r>
              <a:rPr lang="zh-CN" altLang="zh-CN" dirty="0" smtClean="0"/>
              <a:t>法</a:t>
            </a:r>
            <a:r>
              <a:rPr lang="zh-CN" altLang="en-US" dirty="0" smtClean="0"/>
              <a:t>：上救护车法、下救护车法</a:t>
            </a:r>
            <a:endParaRPr lang="en-US" altLang="zh-CN" dirty="0" smtClean="0"/>
          </a:p>
          <a:p>
            <a:pPr lvl="1">
              <a:lnSpc>
                <a:spcPct val="200000"/>
              </a:lnSpc>
            </a:pPr>
            <a:r>
              <a:rPr lang="zh-CN" altLang="zh-CN" dirty="0"/>
              <a:t>急救车内患者体位及担架的摆放</a:t>
            </a:r>
            <a:r>
              <a:rPr lang="zh-CN" altLang="zh-CN" dirty="0" smtClean="0"/>
              <a:t>方式</a:t>
            </a:r>
            <a:endParaRPr lang="en-US" altLang="zh-CN" dirty="0" smtClean="0"/>
          </a:p>
          <a:p>
            <a:pPr lvl="1">
              <a:lnSpc>
                <a:spcPct val="200000"/>
              </a:lnSpc>
            </a:pPr>
            <a:r>
              <a:rPr lang="zh-CN" altLang="zh-CN" dirty="0"/>
              <a:t>转运时注意事项</a:t>
            </a:r>
            <a:endParaRPr lang="en-US" altLang="zh-CN" dirty="0" smtClean="0"/>
          </a:p>
          <a:p>
            <a:pPr>
              <a:lnSpc>
                <a:spcPct val="200000"/>
              </a:lnSpc>
            </a:pPr>
            <a:endParaRPr lang="zh-CN" altLang="en-US" sz="2800"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xmlns="" val="69409218"/>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b="1" dirty="0"/>
              <a:t>转运和途中监护</a:t>
            </a:r>
            <a:endParaRPr lang="zh-CN" altLang="en-US" b="1" dirty="0"/>
          </a:p>
        </p:txBody>
      </p:sp>
      <p:sp>
        <p:nvSpPr>
          <p:cNvPr id="3" name="内容占位符 2"/>
          <p:cNvSpPr>
            <a:spLocks noGrp="1"/>
          </p:cNvSpPr>
          <p:nvPr>
            <p:ph idx="1"/>
          </p:nvPr>
        </p:nvSpPr>
        <p:spPr/>
        <p:txBody>
          <a:bodyPr/>
          <a:lstStyle/>
          <a:p>
            <a:pPr>
              <a:lnSpc>
                <a:spcPct val="150000"/>
              </a:lnSpc>
            </a:pPr>
            <a:r>
              <a:rPr lang="zh-CN" altLang="en-US" sz="3200" dirty="0"/>
              <a:t>途中</a:t>
            </a:r>
            <a:r>
              <a:rPr lang="zh-CN" altLang="en-US" sz="3200" dirty="0" smtClean="0"/>
              <a:t>监护</a:t>
            </a:r>
            <a:endParaRPr lang="en-US" altLang="zh-CN" sz="3200" dirty="0" smtClean="0"/>
          </a:p>
          <a:p>
            <a:pPr lvl="1">
              <a:lnSpc>
                <a:spcPct val="150000"/>
              </a:lnSpc>
            </a:pPr>
            <a:r>
              <a:rPr lang="zh-CN" altLang="zh-CN" sz="2800" dirty="0" smtClean="0"/>
              <a:t>充分</a:t>
            </a:r>
            <a:r>
              <a:rPr lang="zh-CN" altLang="zh-CN" sz="2800" dirty="0"/>
              <a:t>利用车上的设备对患者实施生命支持和</a:t>
            </a:r>
            <a:r>
              <a:rPr lang="zh-CN" altLang="zh-CN" sz="2800" dirty="0" smtClean="0"/>
              <a:t>监护</a:t>
            </a:r>
            <a:endParaRPr lang="en-US" altLang="zh-CN" sz="2800" dirty="0" smtClean="0"/>
          </a:p>
          <a:p>
            <a:pPr lvl="1">
              <a:lnSpc>
                <a:spcPct val="150000"/>
              </a:lnSpc>
            </a:pPr>
            <a:r>
              <a:rPr lang="zh-CN" altLang="zh-CN" sz="2800" dirty="0" smtClean="0"/>
              <a:t>密切</a:t>
            </a:r>
            <a:r>
              <a:rPr lang="zh-CN" altLang="zh-CN" sz="2800" dirty="0"/>
              <a:t>观察治疗情况和治疗的</a:t>
            </a:r>
            <a:r>
              <a:rPr lang="zh-CN" altLang="zh-CN" sz="2800" dirty="0" smtClean="0"/>
              <a:t>效果</a:t>
            </a:r>
            <a:endParaRPr lang="en-US" altLang="zh-CN" sz="2800" dirty="0" smtClean="0"/>
          </a:p>
          <a:p>
            <a:pPr lvl="1">
              <a:lnSpc>
                <a:spcPct val="150000"/>
              </a:lnSpc>
            </a:pPr>
            <a:r>
              <a:rPr lang="zh-CN" altLang="zh-CN" sz="2800" dirty="0" smtClean="0"/>
              <a:t>注意</a:t>
            </a:r>
            <a:r>
              <a:rPr lang="zh-CN" altLang="zh-CN" sz="2800" dirty="0"/>
              <a:t>患者和随车家属的安全，防止坠落或</a:t>
            </a:r>
            <a:r>
              <a:rPr lang="zh-CN" altLang="zh-CN" sz="2800" dirty="0" smtClean="0"/>
              <a:t>碰伤</a:t>
            </a:r>
            <a:endParaRPr lang="zh-CN" altLang="zh-CN" sz="2800" dirty="0"/>
          </a:p>
          <a:p>
            <a:pPr lvl="1">
              <a:lnSpc>
                <a:spcPct val="150000"/>
              </a:lnSpc>
            </a:pPr>
            <a:r>
              <a:rPr lang="zh-CN" altLang="zh-CN" sz="2800" dirty="0" smtClean="0"/>
              <a:t>注意</a:t>
            </a:r>
            <a:r>
              <a:rPr lang="zh-CN" altLang="zh-CN" sz="2800" dirty="0"/>
              <a:t>与清醒患者和家属进行沟通，给予心理</a:t>
            </a:r>
            <a:r>
              <a:rPr lang="zh-CN" altLang="zh-CN" sz="2800" dirty="0" smtClean="0"/>
              <a:t>支持</a:t>
            </a:r>
            <a:endParaRPr lang="en-US" altLang="zh-CN" sz="2800" dirty="0" smtClean="0"/>
          </a:p>
          <a:p>
            <a:pPr>
              <a:lnSpc>
                <a:spcPct val="150000"/>
              </a:lnSpc>
            </a:pPr>
            <a:r>
              <a:rPr lang="zh-CN" altLang="zh-CN" sz="3200" dirty="0"/>
              <a:t>与医院急诊科的交接</a:t>
            </a:r>
          </a:p>
          <a:p>
            <a:pPr>
              <a:lnSpc>
                <a:spcPct val="200000"/>
              </a:lnSpc>
            </a:pPr>
            <a:endParaRPr lang="zh-CN" altLang="en-US" sz="2800"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xmlns="" val="336636629"/>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4"/>
          <p:cNvSpPr>
            <a:spLocks noGrp="1"/>
          </p:cNvSpPr>
          <p:nvPr>
            <p:ph type="title"/>
          </p:nvPr>
        </p:nvSpPr>
        <p:spPr/>
        <p:txBody>
          <a:bodyPr/>
          <a:lstStyle/>
          <a:p>
            <a:endParaRPr lang="zh-CN" altLang="en-US" dirty="0"/>
          </a:p>
        </p:txBody>
      </p:sp>
      <p:sp>
        <p:nvSpPr>
          <p:cNvPr id="6" name="文本占位符 5"/>
          <p:cNvSpPr>
            <a:spLocks noGrp="1"/>
          </p:cNvSpPr>
          <p:nvPr>
            <p:ph type="body" idx="1"/>
          </p:nvPr>
        </p:nvSpPr>
        <p:spPr>
          <a:xfrm>
            <a:off x="683568" y="2348880"/>
            <a:ext cx="7772400" cy="1500187"/>
          </a:xfrm>
        </p:spPr>
        <p:txBody>
          <a:bodyPr/>
          <a:lstStyle/>
          <a:p>
            <a:pPr algn="ctr"/>
            <a:r>
              <a:rPr lang="zh-CN" altLang="en-US" sz="4800" dirty="0">
                <a:solidFill>
                  <a:schemeClr val="tx2"/>
                </a:solidFill>
              </a:rPr>
              <a:t>第三节 灾害现场救护</a:t>
            </a:r>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xmlns="" val="2137694167"/>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2496432" y="1169368"/>
            <a:ext cx="4968552" cy="2512024"/>
          </a:xfrm>
        </p:spPr>
        <p:txBody>
          <a:bodyPr/>
          <a:lstStyle/>
          <a:p>
            <a:pPr marL="711200" indent="-711200" algn="ctr" eaLnBrk="1" hangingPunct="1">
              <a:lnSpc>
                <a:spcPct val="400000"/>
              </a:lnSpc>
              <a:spcBef>
                <a:spcPct val="10000"/>
              </a:spcBef>
              <a:buSzPct val="70000"/>
              <a:buNone/>
            </a:pPr>
            <a:r>
              <a:rPr lang="zh-CN" altLang="en-US" sz="3200" dirty="0">
                <a:latin typeface="宋体" pitchFamily="2" charset="-122"/>
                <a:ea typeface="宋体" pitchFamily="2" charset="-122"/>
              </a:rPr>
              <a:t>常见灾害的特点与</a:t>
            </a:r>
            <a:r>
              <a:rPr lang="zh-CN" altLang="en-US" sz="3200" dirty="0" smtClean="0">
                <a:latin typeface="宋体" pitchFamily="2" charset="-122"/>
                <a:ea typeface="宋体" pitchFamily="2" charset="-122"/>
              </a:rPr>
              <a:t>急救</a:t>
            </a:r>
            <a:endParaRPr lang="en-US" altLang="zh-CN" sz="3200" dirty="0" smtClean="0">
              <a:latin typeface="宋体" pitchFamily="2" charset="-122"/>
              <a:ea typeface="宋体" pitchFamily="2" charset="-122"/>
            </a:endParaRPr>
          </a:p>
          <a:p>
            <a:pPr marL="711200" indent="-711200" algn="ctr" eaLnBrk="1" hangingPunct="1">
              <a:lnSpc>
                <a:spcPct val="400000"/>
              </a:lnSpc>
              <a:spcBef>
                <a:spcPct val="10000"/>
              </a:spcBef>
              <a:buSzPct val="70000"/>
              <a:buNone/>
            </a:pPr>
            <a:r>
              <a:rPr lang="zh-CN" altLang="en-US" sz="3200" dirty="0" smtClean="0">
                <a:latin typeface="宋体" pitchFamily="2" charset="-122"/>
                <a:ea typeface="宋体" pitchFamily="2" charset="-122"/>
              </a:rPr>
              <a:t>突发</a:t>
            </a:r>
            <a:r>
              <a:rPr lang="zh-CN" altLang="en-US" sz="3200" dirty="0">
                <a:latin typeface="宋体" pitchFamily="2" charset="-122"/>
                <a:ea typeface="宋体" pitchFamily="2" charset="-122"/>
              </a:rPr>
              <a:t>公共卫生事件的救护</a:t>
            </a:r>
            <a:endParaRPr lang="en-US" altLang="zh-CN" sz="3200" dirty="0">
              <a:solidFill>
                <a:schemeClr val="tx2"/>
              </a:solidFill>
              <a:latin typeface="宋体" pitchFamily="2" charset="-122"/>
              <a:ea typeface="宋体" pitchFamily="2" charset="-122"/>
            </a:endParaRPr>
          </a:p>
        </p:txBody>
      </p:sp>
      <p:grpSp>
        <p:nvGrpSpPr>
          <p:cNvPr id="4100" name="Group 4"/>
          <p:cNvGrpSpPr>
            <a:grpSpLocks/>
          </p:cNvGrpSpPr>
          <p:nvPr/>
        </p:nvGrpSpPr>
        <p:grpSpPr bwMode="auto">
          <a:xfrm>
            <a:off x="1855939" y="2255975"/>
            <a:ext cx="688975" cy="593725"/>
            <a:chOff x="1110" y="2656"/>
            <a:chExt cx="1549" cy="1351"/>
          </a:xfrm>
        </p:grpSpPr>
        <p:sp>
          <p:nvSpPr>
            <p:cNvPr id="4115" name="AutoShape 5"/>
            <p:cNvSpPr>
              <a:spLocks noChangeArrowheads="1"/>
            </p:cNvSpPr>
            <p:nvPr/>
          </p:nvSpPr>
          <p:spPr bwMode="gray">
            <a:xfrm>
              <a:off x="1123" y="2679"/>
              <a:ext cx="1536" cy="1328"/>
            </a:xfrm>
            <a:prstGeom prst="hexagon">
              <a:avLst>
                <a:gd name="adj" fmla="val 28916"/>
                <a:gd name="vf" fmla="val 115470"/>
              </a:avLst>
            </a:prstGeom>
            <a:gradFill rotWithShape="1">
              <a:gsLst>
                <a:gs pos="0">
                  <a:srgbClr val="CCFFCC"/>
                </a:gs>
                <a:gs pos="100000">
                  <a:srgbClr val="5E765E"/>
                </a:gs>
              </a:gsLst>
              <a:path path="rect">
                <a:fillToRect l="100000" t="100000"/>
              </a:path>
            </a:gra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zh-CN" altLang="en-US">
                <a:ea typeface="宋体" pitchFamily="2" charset="-122"/>
              </a:endParaRPr>
            </a:p>
          </p:txBody>
        </p:sp>
        <p:sp>
          <p:nvSpPr>
            <p:cNvPr id="4116" name="AutoShape 6"/>
            <p:cNvSpPr>
              <a:spLocks noChangeArrowheads="1"/>
            </p:cNvSpPr>
            <p:nvPr/>
          </p:nvSpPr>
          <p:spPr bwMode="gray">
            <a:xfrm>
              <a:off x="1110" y="2656"/>
              <a:ext cx="1536" cy="1328"/>
            </a:xfrm>
            <a:prstGeom prst="hexagon">
              <a:avLst>
                <a:gd name="adj" fmla="val 28916"/>
                <a:gd name="vf" fmla="val 115470"/>
              </a:avLst>
            </a:prstGeom>
            <a:gradFill rotWithShape="1">
              <a:gsLst>
                <a:gs pos="0">
                  <a:srgbClr val="CCFFCC"/>
                </a:gs>
                <a:gs pos="100000">
                  <a:srgbClr val="5E765E"/>
                </a:gs>
              </a:gsLst>
              <a:path path="rect">
                <a:fillToRect l="100000" t="100000"/>
              </a:path>
            </a:gra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zh-CN" altLang="en-US">
                <a:ea typeface="宋体" pitchFamily="2" charset="-122"/>
              </a:endParaRPr>
            </a:p>
          </p:txBody>
        </p:sp>
        <p:sp>
          <p:nvSpPr>
            <p:cNvPr id="4117" name="AutoShape 7"/>
            <p:cNvSpPr>
              <a:spLocks noChangeArrowheads="1"/>
            </p:cNvSpPr>
            <p:nvPr/>
          </p:nvSpPr>
          <p:spPr bwMode="gray">
            <a:xfrm>
              <a:off x="1200" y="2736"/>
              <a:ext cx="1350" cy="1168"/>
            </a:xfrm>
            <a:prstGeom prst="hexagon">
              <a:avLst>
                <a:gd name="adj" fmla="val 28896"/>
                <a:gd name="vf" fmla="val 115470"/>
              </a:avLst>
            </a:prstGeom>
            <a:gradFill rotWithShape="1">
              <a:gsLst>
                <a:gs pos="0">
                  <a:srgbClr val="CCFFCC"/>
                </a:gs>
                <a:gs pos="100000">
                  <a:srgbClr val="5E765E"/>
                </a:gs>
              </a:gsLst>
              <a:path path="rect">
                <a:fillToRect l="100000" t="100000"/>
              </a:path>
            </a:gra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zh-CN" altLang="en-US">
                <a:ea typeface="宋体" pitchFamily="2" charset="-122"/>
              </a:endParaRPr>
            </a:p>
          </p:txBody>
        </p:sp>
      </p:grpSp>
      <p:sp>
        <p:nvSpPr>
          <p:cNvPr id="4101" name="Text Box 8"/>
          <p:cNvSpPr txBox="1">
            <a:spLocks noChangeArrowheads="1"/>
          </p:cNvSpPr>
          <p:nvPr/>
        </p:nvSpPr>
        <p:spPr bwMode="gray">
          <a:xfrm>
            <a:off x="2028466" y="2319183"/>
            <a:ext cx="338137"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txBody>
          <a:bodyPr wrap="none" lIns="91431" tIns="45715" rIns="91431" bIns="45715">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zh-CN" b="1" dirty="0">
                <a:solidFill>
                  <a:schemeClr val="bg1"/>
                </a:solidFill>
                <a:latin typeface="黑体" pitchFamily="2" charset="-122"/>
                <a:ea typeface="黑体" pitchFamily="2" charset="-122"/>
              </a:rPr>
              <a:t>1</a:t>
            </a:r>
          </a:p>
        </p:txBody>
      </p:sp>
      <p:sp>
        <p:nvSpPr>
          <p:cNvPr id="4103" name="Text Box 10"/>
          <p:cNvSpPr txBox="1">
            <a:spLocks noChangeArrowheads="1"/>
          </p:cNvSpPr>
          <p:nvPr/>
        </p:nvSpPr>
        <p:spPr bwMode="gray">
          <a:xfrm>
            <a:off x="1996908" y="3452792"/>
            <a:ext cx="354012"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txBody>
          <a:bodyPr lIns="91431" tIns="45715" rIns="91431" bIns="45715">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zh-CN" b="1">
                <a:solidFill>
                  <a:schemeClr val="bg1"/>
                </a:solidFill>
                <a:latin typeface="黑体" pitchFamily="2" charset="-122"/>
                <a:ea typeface="黑体" pitchFamily="2" charset="-122"/>
              </a:rPr>
              <a:t>2</a:t>
            </a:r>
          </a:p>
        </p:txBody>
      </p:sp>
      <p:grpSp>
        <p:nvGrpSpPr>
          <p:cNvPr id="4104" name="Group 11"/>
          <p:cNvGrpSpPr>
            <a:grpSpLocks/>
          </p:cNvGrpSpPr>
          <p:nvPr/>
        </p:nvGrpSpPr>
        <p:grpSpPr bwMode="auto">
          <a:xfrm>
            <a:off x="1830220" y="4233551"/>
            <a:ext cx="687388" cy="593725"/>
            <a:chOff x="1110" y="2656"/>
            <a:chExt cx="1549" cy="1351"/>
          </a:xfrm>
        </p:grpSpPr>
        <p:sp>
          <p:nvSpPr>
            <p:cNvPr id="4112" name="AutoShape 12"/>
            <p:cNvSpPr>
              <a:spLocks noChangeArrowheads="1"/>
            </p:cNvSpPr>
            <p:nvPr/>
          </p:nvSpPr>
          <p:spPr bwMode="gray">
            <a:xfrm>
              <a:off x="1123" y="2679"/>
              <a:ext cx="1536" cy="1328"/>
            </a:xfrm>
            <a:prstGeom prst="hexagon">
              <a:avLst>
                <a:gd name="adj" fmla="val 28916"/>
                <a:gd name="vf" fmla="val 115470"/>
              </a:avLst>
            </a:prstGeom>
            <a:gradFill rotWithShape="1">
              <a:gsLst>
                <a:gs pos="0">
                  <a:srgbClr val="66CCFF"/>
                </a:gs>
                <a:gs pos="100000">
                  <a:srgbClr val="2F5E76"/>
                </a:gs>
              </a:gsLst>
              <a:path path="rect">
                <a:fillToRect l="100000" t="100000"/>
              </a:path>
            </a:gra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zh-CN" altLang="en-US">
                <a:ea typeface="宋体" pitchFamily="2" charset="-122"/>
              </a:endParaRPr>
            </a:p>
          </p:txBody>
        </p:sp>
        <p:sp>
          <p:nvSpPr>
            <p:cNvPr id="4113" name="AutoShape 13"/>
            <p:cNvSpPr>
              <a:spLocks noChangeArrowheads="1"/>
            </p:cNvSpPr>
            <p:nvPr/>
          </p:nvSpPr>
          <p:spPr bwMode="gray">
            <a:xfrm>
              <a:off x="1110" y="2656"/>
              <a:ext cx="1536" cy="1328"/>
            </a:xfrm>
            <a:prstGeom prst="hexagon">
              <a:avLst>
                <a:gd name="adj" fmla="val 28916"/>
                <a:gd name="vf" fmla="val 115470"/>
              </a:avLst>
            </a:prstGeom>
            <a:gradFill rotWithShape="1">
              <a:gsLst>
                <a:gs pos="0">
                  <a:srgbClr val="66CCFF"/>
                </a:gs>
                <a:gs pos="100000">
                  <a:srgbClr val="2F5E76"/>
                </a:gs>
              </a:gsLst>
              <a:path path="rect">
                <a:fillToRect l="100000" t="100000"/>
              </a:path>
            </a:gra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zh-CN" altLang="en-US">
                <a:ea typeface="宋体" pitchFamily="2" charset="-122"/>
              </a:endParaRPr>
            </a:p>
          </p:txBody>
        </p:sp>
        <p:sp>
          <p:nvSpPr>
            <p:cNvPr id="4114" name="AutoShape 14"/>
            <p:cNvSpPr>
              <a:spLocks noChangeArrowheads="1"/>
            </p:cNvSpPr>
            <p:nvPr/>
          </p:nvSpPr>
          <p:spPr bwMode="gray">
            <a:xfrm>
              <a:off x="1200" y="2736"/>
              <a:ext cx="1350" cy="1168"/>
            </a:xfrm>
            <a:prstGeom prst="hexagon">
              <a:avLst>
                <a:gd name="adj" fmla="val 28896"/>
                <a:gd name="vf" fmla="val 115470"/>
              </a:avLst>
            </a:prstGeom>
            <a:gradFill rotWithShape="1">
              <a:gsLst>
                <a:gs pos="0">
                  <a:srgbClr val="66CCFF"/>
                </a:gs>
                <a:gs pos="100000">
                  <a:srgbClr val="2F5E76"/>
                </a:gs>
              </a:gsLst>
              <a:path path="rect">
                <a:fillToRect l="100000" t="100000"/>
              </a:path>
            </a:gra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zh-CN" altLang="en-US">
                <a:ea typeface="宋体" pitchFamily="2" charset="-122"/>
              </a:endParaRPr>
            </a:p>
          </p:txBody>
        </p:sp>
      </p:grpSp>
      <p:sp>
        <p:nvSpPr>
          <p:cNvPr id="2" name="Text Box 15"/>
          <p:cNvSpPr txBox="1">
            <a:spLocks noChangeArrowheads="1"/>
          </p:cNvSpPr>
          <p:nvPr/>
        </p:nvSpPr>
        <p:spPr bwMode="gray">
          <a:xfrm>
            <a:off x="1971675" y="3825875"/>
            <a:ext cx="352425"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txBody>
          <a:bodyPr lIns="91431" tIns="45715" rIns="91431" bIns="45715">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zh-CN" b="1">
                <a:solidFill>
                  <a:schemeClr val="bg1"/>
                </a:solidFill>
                <a:latin typeface="黑体" pitchFamily="2" charset="-122"/>
                <a:ea typeface="黑体" pitchFamily="2" charset="-122"/>
              </a:rPr>
              <a:t>3</a:t>
            </a:r>
          </a:p>
        </p:txBody>
      </p:sp>
      <p:sp>
        <p:nvSpPr>
          <p:cNvPr id="4107" name="Text Box 17"/>
          <p:cNvSpPr txBox="1">
            <a:spLocks noChangeArrowheads="1"/>
          </p:cNvSpPr>
          <p:nvPr/>
        </p:nvSpPr>
        <p:spPr bwMode="gray">
          <a:xfrm>
            <a:off x="2035256" y="4350806"/>
            <a:ext cx="301667" cy="36932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txBody>
          <a:bodyPr wrap="none" lIns="91431" tIns="45715" rIns="91431" bIns="45715">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zh-CN" b="1" dirty="0" smtClean="0">
                <a:solidFill>
                  <a:schemeClr val="bg1"/>
                </a:solidFill>
                <a:latin typeface="黑体" pitchFamily="2" charset="-122"/>
                <a:ea typeface="黑体" pitchFamily="2" charset="-122"/>
              </a:rPr>
              <a:t>2</a:t>
            </a:r>
            <a:endParaRPr lang="en-US" altLang="zh-CN" b="1" dirty="0">
              <a:solidFill>
                <a:schemeClr val="bg1"/>
              </a:solidFill>
              <a:latin typeface="黑体" pitchFamily="2" charset="-122"/>
              <a:ea typeface="黑体" pitchFamily="2" charset="-122"/>
            </a:endParaRPr>
          </a:p>
        </p:txBody>
      </p:sp>
      <p:sp>
        <p:nvSpPr>
          <p:cNvPr id="4108" name="Line 18"/>
          <p:cNvSpPr>
            <a:spLocks noChangeShapeType="1"/>
          </p:cNvSpPr>
          <p:nvPr/>
        </p:nvSpPr>
        <p:spPr bwMode="auto">
          <a:xfrm>
            <a:off x="2555875" y="2781300"/>
            <a:ext cx="4800600" cy="0"/>
          </a:xfrm>
          <a:prstGeom prst="line">
            <a:avLst/>
          </a:prstGeom>
          <a:noFill/>
          <a:ln w="25400">
            <a:solidFill>
              <a:srgbClr val="C0C0C0"/>
            </a:solidFill>
            <a:prstDash val="sysDot"/>
            <a:round/>
            <a:headEnd/>
            <a:tailEnd type="oval" w="med" len="med"/>
          </a:ln>
          <a:extLst>
            <a:ext uri="{909E8E84-426E-40DD-AFC4-6F175D3DCCD1}">
              <a14:hiddenFill xmlns:a14="http://schemas.microsoft.com/office/drawing/2010/main" xmlns="">
                <a:noFill/>
              </a14:hiddenFill>
            </a:ext>
          </a:extLst>
        </p:spPr>
        <p:txBody>
          <a:bodyPr wrap="none" anchor="ctr"/>
          <a:lstStyle/>
          <a:p>
            <a:endParaRPr lang="zh-CN" altLang="en-US"/>
          </a:p>
        </p:txBody>
      </p:sp>
      <p:sp>
        <p:nvSpPr>
          <p:cNvPr id="4110" name="Line 20"/>
          <p:cNvSpPr>
            <a:spLocks noChangeShapeType="1"/>
          </p:cNvSpPr>
          <p:nvPr/>
        </p:nvSpPr>
        <p:spPr bwMode="auto">
          <a:xfrm>
            <a:off x="2544914" y="4833710"/>
            <a:ext cx="4800600" cy="0"/>
          </a:xfrm>
          <a:prstGeom prst="line">
            <a:avLst/>
          </a:prstGeom>
          <a:noFill/>
          <a:ln w="25400">
            <a:solidFill>
              <a:srgbClr val="C0C0C0"/>
            </a:solidFill>
            <a:prstDash val="sysDot"/>
            <a:round/>
            <a:headEnd/>
            <a:tailEnd type="oval" w="med" len="med"/>
          </a:ln>
          <a:extLst>
            <a:ext uri="{909E8E84-426E-40DD-AFC4-6F175D3DCCD1}">
              <a14:hiddenFill xmlns:a14="http://schemas.microsoft.com/office/drawing/2010/main" xmlns="">
                <a:noFill/>
              </a14:hiddenFill>
            </a:ext>
          </a:extLst>
        </p:spPr>
        <p:txBody>
          <a:bodyPr wrap="none" anchor="ctr"/>
          <a:lstStyle/>
          <a:p>
            <a:endParaRPr lang="zh-CN" altLang="en-US"/>
          </a:p>
        </p:txBody>
      </p:sp>
      <p:sp>
        <p:nvSpPr>
          <p:cNvPr id="3" name="标题 2"/>
          <p:cNvSpPr>
            <a:spLocks noGrp="1"/>
          </p:cNvSpPr>
          <p:nvPr>
            <p:ph type="title"/>
          </p:nvPr>
        </p:nvSpPr>
        <p:spPr/>
        <p:txBody>
          <a:bodyPr/>
          <a:lstStyle/>
          <a:p>
            <a:r>
              <a:rPr lang="zh-CN" altLang="en-US" b="1" dirty="0"/>
              <a:t>灾害现场救护</a:t>
            </a:r>
          </a:p>
        </p:txBody>
      </p:sp>
    </p:spTree>
    <p:extLst>
      <p:ext uri="{BB962C8B-B14F-4D97-AF65-F5344CB8AC3E}">
        <p14:creationId xmlns:p14="http://schemas.microsoft.com/office/powerpoint/2010/main" xmlns="" val="457266603"/>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smtClean="0"/>
              <a:t>常见灾害的特点与急救</a:t>
            </a:r>
            <a:endParaRPr lang="zh-CN" altLang="en-US" b="1" dirty="0"/>
          </a:p>
        </p:txBody>
      </p:sp>
      <p:sp>
        <p:nvSpPr>
          <p:cNvPr id="3" name="内容占位符 2"/>
          <p:cNvSpPr>
            <a:spLocks noGrp="1"/>
          </p:cNvSpPr>
          <p:nvPr>
            <p:ph idx="1"/>
          </p:nvPr>
        </p:nvSpPr>
        <p:spPr/>
        <p:txBody>
          <a:bodyPr/>
          <a:lstStyle/>
          <a:p>
            <a:pPr>
              <a:lnSpc>
                <a:spcPct val="150000"/>
              </a:lnSpc>
            </a:pPr>
            <a:r>
              <a:rPr lang="zh-CN" altLang="zh-CN" sz="3200" dirty="0"/>
              <a:t>灾害</a:t>
            </a:r>
            <a:r>
              <a:rPr lang="zh-CN" altLang="zh-CN" sz="3200" dirty="0" smtClean="0"/>
              <a:t>概念</a:t>
            </a:r>
            <a:endParaRPr lang="en-US" altLang="zh-CN" sz="3200" dirty="0" smtClean="0"/>
          </a:p>
          <a:p>
            <a:pPr>
              <a:lnSpc>
                <a:spcPct val="200000"/>
              </a:lnSpc>
            </a:pPr>
            <a:r>
              <a:rPr lang="zh-CN" altLang="zh-CN" sz="3200" dirty="0"/>
              <a:t>灾害</a:t>
            </a:r>
            <a:r>
              <a:rPr lang="zh-CN" altLang="zh-CN" sz="3200" dirty="0" smtClean="0"/>
              <a:t>分类</a:t>
            </a:r>
            <a:endParaRPr lang="en-US" altLang="zh-CN" sz="3200" dirty="0" smtClean="0"/>
          </a:p>
          <a:p>
            <a:pPr>
              <a:lnSpc>
                <a:spcPct val="200000"/>
              </a:lnSpc>
            </a:pPr>
            <a:r>
              <a:rPr lang="zh-CN" altLang="zh-CN" sz="3200" dirty="0" smtClean="0"/>
              <a:t>灾害救援</a:t>
            </a:r>
            <a:endParaRPr lang="en-US" altLang="zh-CN" sz="3200" dirty="0" smtClean="0"/>
          </a:p>
          <a:p>
            <a:pPr>
              <a:lnSpc>
                <a:spcPct val="200000"/>
              </a:lnSpc>
            </a:pPr>
            <a:r>
              <a:rPr lang="zh-CN" altLang="zh-CN" sz="3200" dirty="0"/>
              <a:t>常见灾害的特点与急救</a:t>
            </a:r>
            <a:endParaRPr lang="zh-CN" altLang="en-US" sz="3200"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xmlns="" val="4022260527"/>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a:t>灾害概念</a:t>
            </a:r>
          </a:p>
        </p:txBody>
      </p:sp>
      <p:sp>
        <p:nvSpPr>
          <p:cNvPr id="3" name="内容占位符 2"/>
          <p:cNvSpPr>
            <a:spLocks noGrp="1"/>
          </p:cNvSpPr>
          <p:nvPr>
            <p:ph idx="1"/>
          </p:nvPr>
        </p:nvSpPr>
        <p:spPr>
          <a:xfrm>
            <a:off x="251520" y="1268760"/>
            <a:ext cx="8610600" cy="4876800"/>
          </a:xfrm>
        </p:spPr>
        <p:txBody>
          <a:bodyPr/>
          <a:lstStyle/>
          <a:p>
            <a:pPr>
              <a:lnSpc>
                <a:spcPct val="200000"/>
              </a:lnSpc>
            </a:pPr>
            <a:r>
              <a:rPr lang="zh-CN" altLang="zh-CN" sz="2400" dirty="0"/>
              <a:t>灾害是自然或人为的严重损害、灾祸造成的苦难</a:t>
            </a:r>
            <a:r>
              <a:rPr lang="zh-CN" altLang="zh-CN" sz="2400" dirty="0" smtClean="0"/>
              <a:t>。</a:t>
            </a:r>
            <a:endParaRPr lang="en-US" altLang="zh-CN" sz="2400" dirty="0" smtClean="0"/>
          </a:p>
          <a:p>
            <a:pPr>
              <a:lnSpc>
                <a:spcPct val="200000"/>
              </a:lnSpc>
            </a:pPr>
            <a:r>
              <a:rPr lang="en-US" altLang="zh-CN" sz="2400" dirty="0" smtClean="0"/>
              <a:t>2002</a:t>
            </a:r>
            <a:r>
              <a:rPr lang="zh-CN" altLang="zh-CN" sz="2400" dirty="0"/>
              <a:t>年世界卫生组织将灾害定义为：灾害是对一个社区或社会功能的严重破坏，包括人员、物资、经济或环境的损失和影响，这些影响超过了受灾社区或社会应用本身资源应对的能力</a:t>
            </a:r>
            <a:r>
              <a:rPr lang="zh-CN" altLang="zh-CN" sz="2400" dirty="0" smtClean="0"/>
              <a:t>。</a:t>
            </a:r>
            <a:endParaRPr lang="en-US" altLang="zh-CN" sz="2400" dirty="0" smtClean="0"/>
          </a:p>
          <a:p>
            <a:pPr>
              <a:lnSpc>
                <a:spcPct val="200000"/>
              </a:lnSpc>
            </a:pPr>
            <a:r>
              <a:rPr lang="zh-CN" altLang="zh-CN" sz="2400" dirty="0" smtClean="0"/>
              <a:t>国际</a:t>
            </a:r>
            <a:r>
              <a:rPr lang="zh-CN" altLang="zh-CN" sz="2400" dirty="0"/>
              <a:t>减灾委员会对灾害的定义为：灾害是一种超过所影响地区现有资源承受能力的人类生态环境的破坏。</a:t>
            </a:r>
          </a:p>
          <a:p>
            <a:pPr>
              <a:lnSpc>
                <a:spcPct val="150000"/>
              </a:lnSpc>
            </a:pPr>
            <a:endParaRPr lang="zh-CN" altLang="en-US" sz="3200"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xmlns="" val="3678313016"/>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a:t>灾害分类</a:t>
            </a:r>
          </a:p>
        </p:txBody>
      </p:sp>
      <p:sp>
        <p:nvSpPr>
          <p:cNvPr id="3" name="内容占位符 2"/>
          <p:cNvSpPr>
            <a:spLocks noGrp="1"/>
          </p:cNvSpPr>
          <p:nvPr>
            <p:ph idx="1"/>
          </p:nvPr>
        </p:nvSpPr>
        <p:spPr/>
        <p:txBody>
          <a:bodyPr/>
          <a:lstStyle/>
          <a:p>
            <a:pPr>
              <a:lnSpc>
                <a:spcPct val="120000"/>
              </a:lnSpc>
            </a:pPr>
            <a:r>
              <a:rPr lang="zh-CN" altLang="zh-CN" dirty="0" smtClean="0"/>
              <a:t>自然灾害</a:t>
            </a:r>
            <a:r>
              <a:rPr lang="en-US" altLang="zh-CN" dirty="0" smtClean="0"/>
              <a:t>  </a:t>
            </a:r>
          </a:p>
          <a:p>
            <a:pPr lvl="1">
              <a:lnSpc>
                <a:spcPct val="120000"/>
              </a:lnSpc>
            </a:pPr>
            <a:r>
              <a:rPr lang="zh-CN" altLang="zh-CN" dirty="0" smtClean="0"/>
              <a:t>气象灾害</a:t>
            </a:r>
            <a:r>
              <a:rPr lang="zh-CN" altLang="en-US" dirty="0" smtClean="0"/>
              <a:t>：</a:t>
            </a:r>
            <a:r>
              <a:rPr lang="zh-CN" altLang="zh-CN" dirty="0" smtClean="0"/>
              <a:t>如</a:t>
            </a:r>
            <a:r>
              <a:rPr lang="zh-CN" altLang="zh-CN" dirty="0"/>
              <a:t>水灾、旱灾、台风、龙卷风</a:t>
            </a:r>
            <a:r>
              <a:rPr lang="zh-CN" altLang="zh-CN" dirty="0" smtClean="0"/>
              <a:t>等</a:t>
            </a:r>
            <a:endParaRPr lang="en-US" altLang="zh-CN" dirty="0" smtClean="0"/>
          </a:p>
          <a:p>
            <a:pPr lvl="1">
              <a:lnSpc>
                <a:spcPct val="120000"/>
              </a:lnSpc>
            </a:pPr>
            <a:r>
              <a:rPr lang="zh-CN" altLang="zh-CN" dirty="0" smtClean="0"/>
              <a:t>地质灾害</a:t>
            </a:r>
            <a:r>
              <a:rPr lang="zh-CN" altLang="en-US" dirty="0" smtClean="0"/>
              <a:t>：</a:t>
            </a:r>
            <a:r>
              <a:rPr lang="zh-CN" altLang="zh-CN" dirty="0" smtClean="0"/>
              <a:t>如</a:t>
            </a:r>
            <a:r>
              <a:rPr lang="zh-CN" altLang="zh-CN" dirty="0"/>
              <a:t>地震、火山爆发</a:t>
            </a:r>
            <a:r>
              <a:rPr lang="zh-CN" altLang="zh-CN" dirty="0" smtClean="0"/>
              <a:t>等</a:t>
            </a:r>
            <a:endParaRPr lang="en-US" altLang="zh-CN" dirty="0" smtClean="0"/>
          </a:p>
          <a:p>
            <a:pPr lvl="1">
              <a:lnSpc>
                <a:spcPct val="120000"/>
              </a:lnSpc>
            </a:pPr>
            <a:r>
              <a:rPr lang="zh-CN" altLang="zh-CN" dirty="0" smtClean="0"/>
              <a:t>地貌灾害</a:t>
            </a:r>
            <a:r>
              <a:rPr lang="zh-CN" altLang="en-US" dirty="0"/>
              <a:t>：</a:t>
            </a:r>
            <a:r>
              <a:rPr lang="zh-CN" altLang="zh-CN" dirty="0" smtClean="0"/>
              <a:t>如</a:t>
            </a:r>
            <a:r>
              <a:rPr lang="zh-CN" altLang="zh-CN" dirty="0"/>
              <a:t>泥石流、崩塌</a:t>
            </a:r>
            <a:r>
              <a:rPr lang="zh-CN" altLang="zh-CN" dirty="0" smtClean="0"/>
              <a:t>等</a:t>
            </a:r>
            <a:endParaRPr lang="en-US" altLang="zh-CN" dirty="0" smtClean="0"/>
          </a:p>
          <a:p>
            <a:pPr lvl="1">
              <a:lnSpc>
                <a:spcPct val="120000"/>
              </a:lnSpc>
            </a:pPr>
            <a:r>
              <a:rPr lang="zh-CN" altLang="zh-CN" dirty="0" smtClean="0"/>
              <a:t>水文灾害</a:t>
            </a:r>
            <a:r>
              <a:rPr lang="zh-CN" altLang="en-US" dirty="0" smtClean="0"/>
              <a:t>：</a:t>
            </a:r>
            <a:r>
              <a:rPr lang="zh-CN" altLang="zh-CN" dirty="0" smtClean="0"/>
              <a:t>如</a:t>
            </a:r>
            <a:r>
              <a:rPr lang="zh-CN" altLang="zh-CN" dirty="0"/>
              <a:t>海啸</a:t>
            </a:r>
            <a:r>
              <a:rPr lang="zh-CN" altLang="zh-CN" dirty="0" smtClean="0"/>
              <a:t>等</a:t>
            </a:r>
            <a:endParaRPr lang="en-US" altLang="zh-CN" dirty="0" smtClean="0"/>
          </a:p>
          <a:p>
            <a:pPr lvl="1">
              <a:lnSpc>
                <a:spcPct val="120000"/>
              </a:lnSpc>
            </a:pPr>
            <a:r>
              <a:rPr lang="zh-CN" altLang="zh-CN" dirty="0" smtClean="0"/>
              <a:t>生物灾害</a:t>
            </a:r>
            <a:r>
              <a:rPr lang="zh-CN" altLang="en-US" dirty="0" smtClean="0"/>
              <a:t>：</a:t>
            </a:r>
            <a:r>
              <a:rPr lang="zh-CN" altLang="zh-CN" dirty="0" smtClean="0"/>
              <a:t>如</a:t>
            </a:r>
            <a:r>
              <a:rPr lang="zh-CN" altLang="zh-CN" dirty="0"/>
              <a:t>虫害、鼠害</a:t>
            </a:r>
            <a:r>
              <a:rPr lang="zh-CN" altLang="zh-CN" dirty="0" smtClean="0"/>
              <a:t>等</a:t>
            </a:r>
            <a:endParaRPr lang="en-US" altLang="zh-CN" dirty="0" smtClean="0"/>
          </a:p>
          <a:p>
            <a:pPr lvl="1">
              <a:lnSpc>
                <a:spcPct val="120000"/>
              </a:lnSpc>
            </a:pPr>
            <a:r>
              <a:rPr lang="zh-CN" altLang="zh-CN" dirty="0" smtClean="0"/>
              <a:t>环境灾害</a:t>
            </a:r>
            <a:r>
              <a:rPr lang="zh-CN" altLang="en-US" dirty="0" smtClean="0"/>
              <a:t>：</a:t>
            </a:r>
            <a:r>
              <a:rPr lang="zh-CN" altLang="zh-CN" dirty="0" smtClean="0"/>
              <a:t>如</a:t>
            </a:r>
            <a:r>
              <a:rPr lang="zh-CN" altLang="zh-CN" dirty="0"/>
              <a:t>大气污染、农药污染</a:t>
            </a:r>
            <a:r>
              <a:rPr lang="zh-CN" altLang="zh-CN" dirty="0" smtClean="0"/>
              <a:t>等</a:t>
            </a:r>
            <a:endParaRPr lang="zh-CN" altLang="zh-CN" dirty="0"/>
          </a:p>
          <a:p>
            <a:pPr>
              <a:lnSpc>
                <a:spcPct val="120000"/>
              </a:lnSpc>
            </a:pPr>
            <a:r>
              <a:rPr lang="zh-CN" altLang="zh-CN" dirty="0" smtClean="0"/>
              <a:t>人为灾害</a:t>
            </a:r>
            <a:r>
              <a:rPr lang="en-US" altLang="zh-CN" dirty="0" smtClean="0"/>
              <a:t>  </a:t>
            </a:r>
          </a:p>
          <a:p>
            <a:pPr lvl="1">
              <a:lnSpc>
                <a:spcPct val="120000"/>
              </a:lnSpc>
            </a:pPr>
            <a:r>
              <a:rPr lang="zh-CN" altLang="zh-CN" dirty="0" smtClean="0"/>
              <a:t>火灾</a:t>
            </a:r>
            <a:r>
              <a:rPr lang="zh-CN" altLang="zh-CN" dirty="0"/>
              <a:t>、爆炸、交通事故、建筑物事故、工伤事故、矿山灾害、战争及恐怖爆炸</a:t>
            </a:r>
            <a:r>
              <a:rPr lang="zh-CN" altLang="zh-CN" dirty="0" smtClean="0"/>
              <a:t>等</a:t>
            </a:r>
            <a:endParaRPr lang="zh-CN" altLang="zh-CN" dirty="0"/>
          </a:p>
          <a:p>
            <a:pPr>
              <a:lnSpc>
                <a:spcPct val="200000"/>
              </a:lnSpc>
            </a:pPr>
            <a:endParaRPr lang="en-US" altLang="zh-CN" sz="3200" dirty="0" smtClean="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xmlns="" val="3678313016"/>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a:t>灾害救援</a:t>
            </a:r>
          </a:p>
        </p:txBody>
      </p:sp>
      <p:sp>
        <p:nvSpPr>
          <p:cNvPr id="3" name="内容占位符 2"/>
          <p:cNvSpPr>
            <a:spLocks noGrp="1"/>
          </p:cNvSpPr>
          <p:nvPr>
            <p:ph idx="1"/>
          </p:nvPr>
        </p:nvSpPr>
        <p:spPr/>
        <p:txBody>
          <a:bodyPr/>
          <a:lstStyle/>
          <a:p>
            <a:pPr>
              <a:lnSpc>
                <a:spcPct val="200000"/>
              </a:lnSpc>
            </a:pPr>
            <a:r>
              <a:rPr lang="zh-CN" altLang="zh-CN" sz="3200" dirty="0"/>
              <a:t>灾害医学救援的</a:t>
            </a:r>
            <a:r>
              <a:rPr lang="zh-CN" altLang="zh-CN" sz="3200" dirty="0" smtClean="0"/>
              <a:t>阶段</a:t>
            </a:r>
            <a:endParaRPr lang="en-US" altLang="zh-CN" sz="3200" dirty="0" smtClean="0"/>
          </a:p>
          <a:p>
            <a:pPr>
              <a:lnSpc>
                <a:spcPct val="200000"/>
              </a:lnSpc>
            </a:pPr>
            <a:r>
              <a:rPr lang="zh-CN" altLang="zh-CN" sz="3200" dirty="0" smtClean="0"/>
              <a:t>现场</a:t>
            </a:r>
            <a:r>
              <a:rPr lang="zh-CN" altLang="zh-CN" sz="3200" dirty="0"/>
              <a:t>医疗救援的</a:t>
            </a:r>
            <a:r>
              <a:rPr lang="zh-CN" altLang="zh-CN" sz="3200" dirty="0" smtClean="0"/>
              <a:t>原则</a:t>
            </a:r>
            <a:endParaRPr lang="en-US" altLang="zh-CN" sz="3200" dirty="0" smtClean="0"/>
          </a:p>
          <a:p>
            <a:pPr>
              <a:lnSpc>
                <a:spcPct val="200000"/>
              </a:lnSpc>
            </a:pPr>
            <a:r>
              <a:rPr lang="zh-CN" altLang="en-US" sz="3200" dirty="0"/>
              <a:t>灾害救援的工作</a:t>
            </a:r>
            <a:r>
              <a:rPr lang="zh-CN" altLang="en-US" sz="3200" dirty="0" smtClean="0"/>
              <a:t>内容</a:t>
            </a:r>
            <a:endParaRPr lang="en-US" altLang="zh-CN" sz="3200" dirty="0" smtClean="0"/>
          </a:p>
          <a:p>
            <a:pPr>
              <a:lnSpc>
                <a:spcPct val="200000"/>
              </a:lnSpc>
            </a:pPr>
            <a:r>
              <a:rPr lang="zh-CN" altLang="zh-CN" sz="3200" dirty="0"/>
              <a:t>灾害心理干预</a:t>
            </a:r>
            <a:endParaRPr lang="zh-CN" altLang="en-US" sz="3200"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xmlns="" val="367831301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4"/>
          <p:cNvSpPr>
            <a:spLocks noGrp="1"/>
          </p:cNvSpPr>
          <p:nvPr>
            <p:ph type="title"/>
          </p:nvPr>
        </p:nvSpPr>
        <p:spPr/>
        <p:txBody>
          <a:bodyPr/>
          <a:lstStyle/>
          <a:p>
            <a:endParaRPr lang="zh-CN" altLang="en-US" dirty="0"/>
          </a:p>
        </p:txBody>
      </p:sp>
      <p:sp>
        <p:nvSpPr>
          <p:cNvPr id="6" name="文本占位符 5"/>
          <p:cNvSpPr>
            <a:spLocks noGrp="1"/>
          </p:cNvSpPr>
          <p:nvPr>
            <p:ph type="body" idx="1"/>
          </p:nvPr>
        </p:nvSpPr>
        <p:spPr>
          <a:xfrm>
            <a:off x="683568" y="2780928"/>
            <a:ext cx="7772400" cy="1500187"/>
          </a:xfrm>
        </p:spPr>
        <p:txBody>
          <a:bodyPr/>
          <a:lstStyle/>
          <a:p>
            <a:pPr algn="ctr"/>
            <a:r>
              <a:rPr lang="zh-CN" altLang="zh-CN" sz="4800" dirty="0">
                <a:solidFill>
                  <a:schemeClr val="tx2"/>
                </a:solidFill>
              </a:rPr>
              <a:t>第一节 </a:t>
            </a:r>
            <a:r>
              <a:rPr lang="en-US" altLang="zh-CN" sz="4800" dirty="0" smtClean="0">
                <a:solidFill>
                  <a:schemeClr val="tx2"/>
                </a:solidFill>
              </a:rPr>
              <a:t>    </a:t>
            </a:r>
            <a:r>
              <a:rPr lang="zh-CN" altLang="zh-CN" sz="4800" dirty="0" smtClean="0">
                <a:solidFill>
                  <a:schemeClr val="tx2"/>
                </a:solidFill>
              </a:rPr>
              <a:t>概述</a:t>
            </a:r>
            <a:endParaRPr lang="zh-CN" altLang="zh-CN" sz="4800" dirty="0">
              <a:solidFill>
                <a:schemeClr val="tx2"/>
              </a:solidFill>
            </a:endParaRPr>
          </a:p>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xmlns="" val="4122954567"/>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a:t>灾害救援</a:t>
            </a:r>
          </a:p>
        </p:txBody>
      </p:sp>
      <p:sp>
        <p:nvSpPr>
          <p:cNvPr id="3" name="内容占位符 2"/>
          <p:cNvSpPr>
            <a:spLocks noGrp="1"/>
          </p:cNvSpPr>
          <p:nvPr>
            <p:ph idx="1"/>
          </p:nvPr>
        </p:nvSpPr>
        <p:spPr/>
        <p:txBody>
          <a:bodyPr/>
          <a:lstStyle/>
          <a:p>
            <a:pPr>
              <a:lnSpc>
                <a:spcPct val="150000"/>
              </a:lnSpc>
            </a:pPr>
            <a:r>
              <a:rPr lang="zh-CN" altLang="zh-CN" sz="3200" dirty="0"/>
              <a:t>灾害医学救援的</a:t>
            </a:r>
            <a:r>
              <a:rPr lang="zh-CN" altLang="zh-CN" sz="3200" dirty="0" smtClean="0"/>
              <a:t>阶段</a:t>
            </a:r>
            <a:endParaRPr lang="en-US" altLang="zh-CN" sz="3200" dirty="0" smtClean="0"/>
          </a:p>
          <a:p>
            <a:pPr lvl="1">
              <a:lnSpc>
                <a:spcPct val="150000"/>
              </a:lnSpc>
            </a:pPr>
            <a:r>
              <a:rPr lang="zh-CN" altLang="zh-CN" sz="2800" dirty="0"/>
              <a:t>准备</a:t>
            </a:r>
            <a:r>
              <a:rPr lang="en-US" altLang="zh-CN" sz="2800" dirty="0"/>
              <a:t>/</a:t>
            </a:r>
            <a:r>
              <a:rPr lang="zh-CN" altLang="zh-CN" sz="2800" dirty="0" smtClean="0"/>
              <a:t>预备期</a:t>
            </a:r>
            <a:endParaRPr lang="en-US" altLang="zh-CN" sz="2800" dirty="0" smtClean="0"/>
          </a:p>
          <a:p>
            <a:pPr lvl="1">
              <a:lnSpc>
                <a:spcPct val="150000"/>
              </a:lnSpc>
            </a:pPr>
            <a:r>
              <a:rPr lang="zh-CN" altLang="zh-CN" sz="2800" dirty="0" smtClean="0"/>
              <a:t>反应</a:t>
            </a:r>
            <a:r>
              <a:rPr lang="en-US" altLang="zh-CN" sz="2800" dirty="0"/>
              <a:t>/</a:t>
            </a:r>
            <a:r>
              <a:rPr lang="zh-CN" altLang="zh-CN" sz="2800" dirty="0"/>
              <a:t>实施</a:t>
            </a:r>
            <a:r>
              <a:rPr lang="zh-CN" altLang="zh-CN" sz="2800" dirty="0" smtClean="0"/>
              <a:t>期</a:t>
            </a:r>
            <a:endParaRPr lang="en-US" altLang="zh-CN" sz="2800" dirty="0" smtClean="0"/>
          </a:p>
          <a:p>
            <a:pPr marL="914400" lvl="2" indent="0">
              <a:lnSpc>
                <a:spcPct val="150000"/>
              </a:lnSpc>
              <a:buNone/>
            </a:pPr>
            <a:r>
              <a:rPr lang="zh-CN" altLang="zh-CN" sz="2800" dirty="0" smtClean="0"/>
              <a:t>①</a:t>
            </a:r>
            <a:r>
              <a:rPr lang="zh-CN" altLang="zh-CN" sz="2800" dirty="0"/>
              <a:t>超急</a:t>
            </a:r>
            <a:r>
              <a:rPr lang="zh-CN" altLang="zh-CN" sz="2800" dirty="0" smtClean="0"/>
              <a:t>期</a:t>
            </a:r>
            <a:endParaRPr lang="en-US" altLang="zh-CN" sz="2800" dirty="0" smtClean="0"/>
          </a:p>
          <a:p>
            <a:pPr marL="914400" lvl="2" indent="0">
              <a:lnSpc>
                <a:spcPct val="150000"/>
              </a:lnSpc>
              <a:buNone/>
            </a:pPr>
            <a:r>
              <a:rPr lang="zh-CN" altLang="zh-CN" sz="2800" dirty="0" smtClean="0"/>
              <a:t>②</a:t>
            </a:r>
            <a:r>
              <a:rPr lang="zh-CN" altLang="zh-CN" sz="2800" dirty="0"/>
              <a:t>进</a:t>
            </a:r>
            <a:r>
              <a:rPr lang="zh-CN" altLang="zh-CN" sz="2800" dirty="0" smtClean="0"/>
              <a:t>展期</a:t>
            </a:r>
            <a:endParaRPr lang="en-US" altLang="zh-CN" sz="2800" dirty="0" smtClean="0"/>
          </a:p>
          <a:p>
            <a:pPr marL="914400" lvl="2" indent="0">
              <a:lnSpc>
                <a:spcPct val="150000"/>
              </a:lnSpc>
              <a:buNone/>
            </a:pPr>
            <a:r>
              <a:rPr lang="zh-CN" altLang="zh-CN" sz="2800" dirty="0" smtClean="0"/>
              <a:t>③稳定期</a:t>
            </a:r>
            <a:endParaRPr lang="en-US" altLang="zh-CN" sz="2800" dirty="0" smtClean="0"/>
          </a:p>
          <a:p>
            <a:pPr lvl="1">
              <a:lnSpc>
                <a:spcPct val="150000"/>
              </a:lnSpc>
            </a:pPr>
            <a:r>
              <a:rPr lang="zh-CN" altLang="zh-CN" sz="2800" dirty="0" smtClean="0"/>
              <a:t>恢复</a:t>
            </a:r>
            <a:r>
              <a:rPr lang="en-US" altLang="zh-CN" sz="2800" dirty="0"/>
              <a:t>/</a:t>
            </a:r>
            <a:r>
              <a:rPr lang="zh-CN" altLang="zh-CN" sz="2800" dirty="0"/>
              <a:t>重建</a:t>
            </a:r>
            <a:r>
              <a:rPr lang="en-US" altLang="zh-CN" sz="2800" dirty="0"/>
              <a:t>/</a:t>
            </a:r>
            <a:r>
              <a:rPr lang="zh-CN" altLang="zh-CN" sz="2800" dirty="0"/>
              <a:t>评价</a:t>
            </a:r>
            <a:r>
              <a:rPr lang="zh-CN" altLang="zh-CN" sz="2800" dirty="0" smtClean="0"/>
              <a:t>期</a:t>
            </a:r>
            <a:endParaRPr lang="zh-CN" altLang="en-US" sz="2800"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xmlns="" val="3338043083"/>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a:t>灾害救援</a:t>
            </a:r>
          </a:p>
        </p:txBody>
      </p:sp>
      <p:sp>
        <p:nvSpPr>
          <p:cNvPr id="3" name="内容占位符 2"/>
          <p:cNvSpPr>
            <a:spLocks noGrp="1"/>
          </p:cNvSpPr>
          <p:nvPr>
            <p:ph idx="1"/>
          </p:nvPr>
        </p:nvSpPr>
        <p:spPr/>
        <p:txBody>
          <a:bodyPr/>
          <a:lstStyle/>
          <a:p>
            <a:pPr>
              <a:lnSpc>
                <a:spcPct val="200000"/>
              </a:lnSpc>
            </a:pPr>
            <a:r>
              <a:rPr lang="zh-CN" altLang="zh-CN" sz="3200" dirty="0" smtClean="0"/>
              <a:t>现场</a:t>
            </a:r>
            <a:r>
              <a:rPr lang="zh-CN" altLang="zh-CN" sz="3200" dirty="0"/>
              <a:t>医疗救援的</a:t>
            </a:r>
            <a:r>
              <a:rPr lang="zh-CN" altLang="zh-CN" sz="3200" dirty="0" smtClean="0"/>
              <a:t>原则</a:t>
            </a:r>
            <a:endParaRPr lang="en-US" altLang="zh-CN" sz="3200" dirty="0" smtClean="0"/>
          </a:p>
          <a:p>
            <a:pPr lvl="1">
              <a:lnSpc>
                <a:spcPct val="200000"/>
              </a:lnSpc>
            </a:pPr>
            <a:r>
              <a:rPr lang="zh-CN" altLang="zh-CN" sz="2800" dirty="0" smtClean="0"/>
              <a:t>先</a:t>
            </a:r>
            <a:r>
              <a:rPr lang="zh-CN" altLang="zh-CN" sz="2800" dirty="0"/>
              <a:t>救命后治</a:t>
            </a:r>
            <a:r>
              <a:rPr lang="zh-CN" altLang="zh-CN" sz="2800" dirty="0" smtClean="0"/>
              <a:t>伤</a:t>
            </a:r>
            <a:endParaRPr lang="en-US" altLang="zh-CN" sz="2800" dirty="0" smtClean="0"/>
          </a:p>
          <a:p>
            <a:pPr lvl="1">
              <a:lnSpc>
                <a:spcPct val="200000"/>
              </a:lnSpc>
            </a:pPr>
            <a:r>
              <a:rPr lang="zh-CN" altLang="zh-CN" sz="2800" dirty="0" smtClean="0"/>
              <a:t>分级</a:t>
            </a:r>
            <a:r>
              <a:rPr lang="zh-CN" altLang="zh-CN" sz="2800" dirty="0"/>
              <a:t>救治与合理转运相</a:t>
            </a:r>
            <a:r>
              <a:rPr lang="zh-CN" altLang="zh-CN" sz="2800" dirty="0" smtClean="0"/>
              <a:t>结合</a:t>
            </a:r>
            <a:endParaRPr lang="zh-CN" altLang="zh-CN" sz="2800" dirty="0"/>
          </a:p>
          <a:p>
            <a:pPr lvl="1">
              <a:lnSpc>
                <a:spcPct val="200000"/>
              </a:lnSpc>
            </a:pPr>
            <a:r>
              <a:rPr lang="zh-CN" altLang="zh-CN" sz="2800" dirty="0" smtClean="0"/>
              <a:t>安全第一</a:t>
            </a:r>
            <a:endParaRPr lang="en-US" altLang="zh-CN" sz="2800" dirty="0" smtClean="0"/>
          </a:p>
          <a:p>
            <a:pPr lvl="1">
              <a:lnSpc>
                <a:spcPct val="200000"/>
              </a:lnSpc>
            </a:pPr>
            <a:r>
              <a:rPr lang="zh-CN" altLang="zh-CN" sz="2800" dirty="0" smtClean="0"/>
              <a:t>开展</a:t>
            </a:r>
            <a:r>
              <a:rPr lang="zh-CN" altLang="zh-CN" sz="2800" dirty="0"/>
              <a:t>有效的卫生防疫</a:t>
            </a:r>
            <a:r>
              <a:rPr lang="zh-CN" altLang="zh-CN" sz="2800" dirty="0" smtClean="0"/>
              <a:t>工作</a:t>
            </a:r>
            <a:endParaRPr lang="zh-CN" altLang="en-US" sz="2800"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xmlns="" val="3338043083"/>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a:t>灾害救援</a:t>
            </a:r>
          </a:p>
        </p:txBody>
      </p:sp>
      <p:sp>
        <p:nvSpPr>
          <p:cNvPr id="3" name="内容占位符 2"/>
          <p:cNvSpPr>
            <a:spLocks noGrp="1"/>
          </p:cNvSpPr>
          <p:nvPr>
            <p:ph idx="1"/>
          </p:nvPr>
        </p:nvSpPr>
        <p:spPr/>
        <p:txBody>
          <a:bodyPr/>
          <a:lstStyle/>
          <a:p>
            <a:pPr>
              <a:lnSpc>
                <a:spcPct val="150000"/>
              </a:lnSpc>
            </a:pPr>
            <a:r>
              <a:rPr lang="zh-CN" altLang="en-US" sz="3200" dirty="0" smtClean="0"/>
              <a:t>灾害救援</a:t>
            </a:r>
            <a:r>
              <a:rPr lang="zh-CN" altLang="en-US" sz="3200" dirty="0"/>
              <a:t>的工作</a:t>
            </a:r>
            <a:r>
              <a:rPr lang="zh-CN" altLang="en-US" sz="3200" dirty="0" smtClean="0"/>
              <a:t>内容</a:t>
            </a:r>
            <a:endParaRPr lang="en-US" altLang="zh-CN" sz="3200" dirty="0" smtClean="0"/>
          </a:p>
          <a:p>
            <a:pPr lvl="1">
              <a:lnSpc>
                <a:spcPct val="150000"/>
              </a:lnSpc>
            </a:pPr>
            <a:r>
              <a:rPr lang="zh-CN" altLang="zh-CN" dirty="0"/>
              <a:t>伤病员</a:t>
            </a:r>
            <a:r>
              <a:rPr lang="zh-CN" altLang="zh-CN" dirty="0" smtClean="0"/>
              <a:t>安置</a:t>
            </a:r>
            <a:endParaRPr lang="en-US" altLang="zh-CN" dirty="0" smtClean="0"/>
          </a:p>
          <a:p>
            <a:pPr lvl="1">
              <a:lnSpc>
                <a:spcPct val="150000"/>
              </a:lnSpc>
            </a:pPr>
            <a:r>
              <a:rPr lang="zh-CN" altLang="zh-CN" dirty="0" smtClean="0"/>
              <a:t>现场救护</a:t>
            </a:r>
            <a:endParaRPr lang="en-US" altLang="zh-CN" dirty="0" smtClean="0"/>
          </a:p>
          <a:p>
            <a:pPr lvl="1">
              <a:lnSpc>
                <a:spcPct val="150000"/>
              </a:lnSpc>
            </a:pPr>
            <a:r>
              <a:rPr lang="zh-CN" altLang="zh-CN" dirty="0" smtClean="0"/>
              <a:t>转送护理</a:t>
            </a:r>
            <a:endParaRPr lang="en-US" altLang="zh-CN" dirty="0" smtClean="0"/>
          </a:p>
          <a:p>
            <a:pPr lvl="2">
              <a:lnSpc>
                <a:spcPct val="150000"/>
              </a:lnSpc>
            </a:pPr>
            <a:r>
              <a:rPr lang="zh-CN" altLang="zh-CN" sz="2400" dirty="0" smtClean="0"/>
              <a:t>转运前准备</a:t>
            </a:r>
            <a:endParaRPr lang="en-US" altLang="zh-CN" sz="2400" dirty="0" smtClean="0"/>
          </a:p>
          <a:p>
            <a:pPr lvl="2">
              <a:lnSpc>
                <a:spcPct val="150000"/>
              </a:lnSpc>
            </a:pPr>
            <a:r>
              <a:rPr lang="zh-CN" altLang="zh-CN" sz="2400" dirty="0" smtClean="0"/>
              <a:t>转运</a:t>
            </a:r>
            <a:r>
              <a:rPr lang="zh-CN" altLang="zh-CN" sz="2400" dirty="0"/>
              <a:t>中</a:t>
            </a:r>
            <a:r>
              <a:rPr lang="zh-CN" altLang="zh-CN" sz="2400" dirty="0" smtClean="0"/>
              <a:t>护理</a:t>
            </a:r>
            <a:endParaRPr lang="en-US" altLang="zh-CN" sz="2400" dirty="0" smtClean="0"/>
          </a:p>
          <a:p>
            <a:pPr lvl="2">
              <a:lnSpc>
                <a:spcPct val="150000"/>
              </a:lnSpc>
            </a:pPr>
            <a:r>
              <a:rPr lang="zh-CN" altLang="zh-CN" sz="2400" dirty="0" smtClean="0"/>
              <a:t>转运</a:t>
            </a:r>
            <a:r>
              <a:rPr lang="zh-CN" altLang="zh-CN" sz="2400" dirty="0"/>
              <a:t>后交接</a:t>
            </a:r>
            <a:endParaRPr lang="en-US" altLang="zh-CN" sz="2400" dirty="0" smtClean="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xmlns="" val="2125054886"/>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a:t>灾害救援</a:t>
            </a:r>
          </a:p>
        </p:txBody>
      </p:sp>
      <p:sp>
        <p:nvSpPr>
          <p:cNvPr id="3" name="内容占位符 2"/>
          <p:cNvSpPr>
            <a:spLocks noGrp="1"/>
          </p:cNvSpPr>
          <p:nvPr>
            <p:ph idx="1"/>
          </p:nvPr>
        </p:nvSpPr>
        <p:spPr/>
        <p:txBody>
          <a:bodyPr/>
          <a:lstStyle/>
          <a:p>
            <a:pPr>
              <a:lnSpc>
                <a:spcPct val="200000"/>
              </a:lnSpc>
            </a:pPr>
            <a:r>
              <a:rPr lang="zh-CN" altLang="zh-CN" sz="3200" dirty="0" smtClean="0"/>
              <a:t>灾害</a:t>
            </a:r>
            <a:r>
              <a:rPr lang="zh-CN" altLang="zh-CN" sz="3200" dirty="0"/>
              <a:t>心理</a:t>
            </a:r>
            <a:r>
              <a:rPr lang="zh-CN" altLang="zh-CN" sz="3200" dirty="0" smtClean="0"/>
              <a:t>干预</a:t>
            </a:r>
            <a:endParaRPr lang="en-US" altLang="zh-CN" sz="3200" dirty="0" smtClean="0"/>
          </a:p>
          <a:p>
            <a:pPr lvl="1">
              <a:lnSpc>
                <a:spcPct val="200000"/>
              </a:lnSpc>
            </a:pPr>
            <a:r>
              <a:rPr lang="zh-CN" altLang="zh-CN" sz="3200" dirty="0"/>
              <a:t>急性应激</a:t>
            </a:r>
            <a:r>
              <a:rPr lang="zh-CN" altLang="zh-CN" sz="3200" dirty="0" smtClean="0"/>
              <a:t>障碍</a:t>
            </a:r>
            <a:endParaRPr lang="en-US" altLang="zh-CN" sz="3200" dirty="0" smtClean="0"/>
          </a:p>
          <a:p>
            <a:pPr lvl="1">
              <a:lnSpc>
                <a:spcPct val="200000"/>
              </a:lnSpc>
            </a:pPr>
            <a:r>
              <a:rPr lang="zh-CN" altLang="zh-CN" sz="3200" dirty="0" smtClean="0"/>
              <a:t>创伤</a:t>
            </a:r>
            <a:r>
              <a:rPr lang="zh-CN" altLang="zh-CN" sz="3200" dirty="0"/>
              <a:t>后应激</a:t>
            </a:r>
            <a:r>
              <a:rPr lang="zh-CN" altLang="zh-CN" sz="3200" dirty="0" smtClean="0"/>
              <a:t>障碍</a:t>
            </a:r>
            <a:endParaRPr lang="zh-CN" altLang="en-US" sz="3200"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xmlns="" val="2125054886"/>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smtClean="0"/>
              <a:t>常见灾害的特点与急救</a:t>
            </a:r>
            <a:endParaRPr lang="zh-CN" altLang="en-US" b="1"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
        <p:nvSpPr>
          <p:cNvPr id="6" name="内容占位符 5"/>
          <p:cNvSpPr>
            <a:spLocks noGrp="1"/>
          </p:cNvSpPr>
          <p:nvPr>
            <p:ph idx="1"/>
          </p:nvPr>
        </p:nvSpPr>
        <p:spPr/>
        <p:txBody>
          <a:bodyPr/>
          <a:lstStyle/>
          <a:p>
            <a:pPr lvl="0" rtl="0"/>
            <a:r>
              <a:rPr lang="zh-CN" b="1" dirty="0" smtClean="0"/>
              <a:t>地震</a:t>
            </a:r>
            <a:endParaRPr lang="zh-CN" dirty="0"/>
          </a:p>
          <a:p>
            <a:pPr lvl="1" rtl="0"/>
            <a:r>
              <a:rPr lang="zh-CN" b="1" dirty="0" smtClean="0"/>
              <a:t>易出现窒息和呼吸道梗阻、休克</a:t>
            </a:r>
            <a:endParaRPr lang="zh-CN" dirty="0"/>
          </a:p>
          <a:p>
            <a:pPr lvl="0" rtl="0"/>
            <a:r>
              <a:rPr lang="zh-CN" b="1" dirty="0" smtClean="0"/>
              <a:t>水灾</a:t>
            </a:r>
            <a:endParaRPr lang="zh-CN" dirty="0"/>
          </a:p>
          <a:p>
            <a:pPr lvl="1" rtl="0"/>
            <a:r>
              <a:rPr lang="zh-CN" b="1" dirty="0" smtClean="0"/>
              <a:t>容易出现淹溺</a:t>
            </a:r>
            <a:endParaRPr lang="zh-CN" dirty="0"/>
          </a:p>
          <a:p>
            <a:pPr lvl="0" rtl="0"/>
            <a:r>
              <a:rPr lang="zh-CN" b="1" dirty="0" smtClean="0"/>
              <a:t>火灾</a:t>
            </a:r>
            <a:endParaRPr lang="zh-CN" dirty="0"/>
          </a:p>
          <a:p>
            <a:pPr lvl="1" rtl="0"/>
            <a:r>
              <a:rPr lang="en-US" b="1" dirty="0" smtClean="0"/>
              <a:t> </a:t>
            </a:r>
            <a:r>
              <a:rPr lang="zh-CN" b="1" dirty="0" smtClean="0"/>
              <a:t>多以烧烫伤和烟火毒气窒息为特征</a:t>
            </a:r>
            <a:endParaRPr lang="zh-CN" dirty="0"/>
          </a:p>
          <a:p>
            <a:pPr lvl="0" rtl="0"/>
            <a:r>
              <a:rPr lang="zh-CN" b="1" dirty="0" smtClean="0"/>
              <a:t>爆炸</a:t>
            </a:r>
            <a:endParaRPr lang="zh-CN" dirty="0"/>
          </a:p>
          <a:p>
            <a:pPr lvl="1" rtl="0"/>
            <a:r>
              <a:rPr lang="zh-CN" b="1" dirty="0" smtClean="0"/>
              <a:t>烧伤、创伤外、爆震伤、贯通伤</a:t>
            </a:r>
            <a:endParaRPr lang="zh-CN" dirty="0"/>
          </a:p>
          <a:p>
            <a:pPr lvl="0" rtl="0"/>
            <a:r>
              <a:rPr lang="zh-CN" b="1" dirty="0" smtClean="0"/>
              <a:t>空难</a:t>
            </a:r>
            <a:endParaRPr lang="zh-CN" dirty="0"/>
          </a:p>
          <a:p>
            <a:pPr lvl="1" rtl="0"/>
            <a:r>
              <a:rPr lang="zh-CN" b="1" dirty="0" smtClean="0"/>
              <a:t>机械性损失、爆震伤、烧烫伤、中毒、窒息、减压伤、急性重度低氧血症和</a:t>
            </a:r>
            <a:r>
              <a:rPr lang="zh-CN" b="1" dirty="0" smtClean="0"/>
              <a:t>冻伤</a:t>
            </a:r>
            <a:endParaRPr lang="zh-CN" dirty="0"/>
          </a:p>
        </p:txBody>
      </p:sp>
    </p:spTree>
    <p:extLst>
      <p:ext uri="{BB962C8B-B14F-4D97-AF65-F5344CB8AC3E}">
        <p14:creationId xmlns:p14="http://schemas.microsoft.com/office/powerpoint/2010/main" xmlns="" val="3678313016"/>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a:t>突发公共卫生事件的救护</a:t>
            </a:r>
          </a:p>
        </p:txBody>
      </p:sp>
      <p:sp>
        <p:nvSpPr>
          <p:cNvPr id="3" name="内容占位符 2"/>
          <p:cNvSpPr>
            <a:spLocks noGrp="1"/>
          </p:cNvSpPr>
          <p:nvPr>
            <p:ph idx="1"/>
          </p:nvPr>
        </p:nvSpPr>
        <p:spPr/>
        <p:txBody>
          <a:bodyPr/>
          <a:lstStyle/>
          <a:p>
            <a:pPr>
              <a:lnSpc>
                <a:spcPct val="250000"/>
              </a:lnSpc>
            </a:pPr>
            <a:r>
              <a:rPr lang="zh-CN" altLang="zh-CN" sz="3200" dirty="0"/>
              <a:t>突发公共卫生事件</a:t>
            </a:r>
            <a:r>
              <a:rPr lang="zh-CN" altLang="zh-CN" sz="3200" dirty="0" smtClean="0"/>
              <a:t>概念</a:t>
            </a:r>
            <a:endParaRPr lang="en-US" altLang="zh-CN" sz="3200" dirty="0" smtClean="0"/>
          </a:p>
          <a:p>
            <a:pPr>
              <a:lnSpc>
                <a:spcPct val="250000"/>
              </a:lnSpc>
            </a:pPr>
            <a:r>
              <a:rPr lang="zh-CN" altLang="zh-CN" sz="3200" dirty="0"/>
              <a:t>突发公共卫生事件报告</a:t>
            </a:r>
            <a:r>
              <a:rPr lang="zh-CN" altLang="zh-CN" sz="3200" dirty="0" smtClean="0"/>
              <a:t>要求</a:t>
            </a:r>
            <a:endParaRPr lang="en-US" altLang="zh-CN" sz="3200" dirty="0" smtClean="0"/>
          </a:p>
          <a:p>
            <a:pPr>
              <a:lnSpc>
                <a:spcPct val="250000"/>
              </a:lnSpc>
            </a:pPr>
            <a:r>
              <a:rPr lang="zh-CN" altLang="zh-CN" sz="3200" dirty="0"/>
              <a:t>突发公共卫生事件</a:t>
            </a:r>
            <a:r>
              <a:rPr lang="zh-CN" altLang="zh-CN" sz="3200" dirty="0" smtClean="0"/>
              <a:t>救援</a:t>
            </a:r>
            <a:endParaRPr lang="en-US" altLang="zh-CN" sz="3200" dirty="0" smtClean="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xmlns="" val="3636048637"/>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a:t>突发公共卫生事件概念</a:t>
            </a:r>
          </a:p>
        </p:txBody>
      </p:sp>
      <p:sp>
        <p:nvSpPr>
          <p:cNvPr id="3" name="内容占位符 2"/>
          <p:cNvSpPr>
            <a:spLocks noGrp="1"/>
          </p:cNvSpPr>
          <p:nvPr>
            <p:ph idx="1"/>
          </p:nvPr>
        </p:nvSpPr>
        <p:spPr/>
        <p:txBody>
          <a:bodyPr/>
          <a:lstStyle/>
          <a:p>
            <a:pPr>
              <a:lnSpc>
                <a:spcPct val="200000"/>
              </a:lnSpc>
            </a:pPr>
            <a:r>
              <a:rPr lang="zh-CN" altLang="en-US" dirty="0" smtClean="0"/>
              <a:t>定义：     </a:t>
            </a:r>
            <a:endParaRPr lang="en-US" altLang="zh-CN" dirty="0" smtClean="0"/>
          </a:p>
          <a:p>
            <a:pPr marL="0" indent="0">
              <a:lnSpc>
                <a:spcPct val="200000"/>
              </a:lnSpc>
              <a:buNone/>
            </a:pPr>
            <a:r>
              <a:rPr lang="en-US" altLang="zh-CN" dirty="0" smtClean="0"/>
              <a:t>    </a:t>
            </a:r>
            <a:r>
              <a:rPr lang="zh-CN" altLang="zh-CN" dirty="0" smtClean="0"/>
              <a:t>突发</a:t>
            </a:r>
            <a:r>
              <a:rPr lang="zh-CN" altLang="zh-CN" dirty="0"/>
              <a:t>公共卫生事件是指突然发生，造成或者可能造成社会公众健康严重损害的重大传染病疫情、群体性不明原因疾病、重大食物和职业中毒以及其他严重影响公众健康的事件</a:t>
            </a:r>
            <a:r>
              <a:rPr lang="zh-CN" altLang="zh-CN" dirty="0" smtClean="0"/>
              <a:t>。</a:t>
            </a:r>
            <a:endParaRPr lang="en-US" altLang="zh-CN" dirty="0" smtClean="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xmlns="" val="950413016"/>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a:t>突发公共卫生事件报告要求</a:t>
            </a:r>
          </a:p>
        </p:txBody>
      </p:sp>
      <p:sp>
        <p:nvSpPr>
          <p:cNvPr id="3" name="内容占位符 2"/>
          <p:cNvSpPr>
            <a:spLocks noGrp="1"/>
          </p:cNvSpPr>
          <p:nvPr>
            <p:ph idx="1"/>
          </p:nvPr>
        </p:nvSpPr>
        <p:spPr/>
        <p:txBody>
          <a:bodyPr/>
          <a:lstStyle/>
          <a:p>
            <a:pPr>
              <a:lnSpc>
                <a:spcPct val="150000"/>
              </a:lnSpc>
            </a:pPr>
            <a:r>
              <a:rPr lang="en-US" altLang="zh-CN" sz="2400" dirty="0" smtClean="0"/>
              <a:t>2003</a:t>
            </a:r>
            <a:r>
              <a:rPr lang="zh-CN" altLang="zh-CN" sz="2400" dirty="0"/>
              <a:t>年</a:t>
            </a:r>
            <a:r>
              <a:rPr lang="en-US" altLang="zh-CN" sz="2400" dirty="0"/>
              <a:t>5</a:t>
            </a:r>
            <a:r>
              <a:rPr lang="zh-CN" altLang="zh-CN" sz="2400" dirty="0"/>
              <a:t>月国务院</a:t>
            </a:r>
            <a:r>
              <a:rPr lang="zh-CN" altLang="zh-CN" sz="2400" dirty="0" smtClean="0"/>
              <a:t>颁布《突发公共卫生事件应急条例》</a:t>
            </a:r>
            <a:endParaRPr lang="en-US" altLang="zh-CN" sz="2400" dirty="0" smtClean="0"/>
          </a:p>
          <a:p>
            <a:pPr>
              <a:lnSpc>
                <a:spcPct val="150000"/>
              </a:lnSpc>
            </a:pPr>
            <a:endParaRPr lang="en-US" altLang="zh-CN" sz="2400" dirty="0" smtClean="0"/>
          </a:p>
          <a:p>
            <a:pPr>
              <a:lnSpc>
                <a:spcPct val="150000"/>
              </a:lnSpc>
            </a:pPr>
            <a:r>
              <a:rPr lang="en-US" altLang="zh-CN" sz="2400" dirty="0" smtClean="0"/>
              <a:t>2h</a:t>
            </a:r>
            <a:r>
              <a:rPr lang="zh-CN" altLang="zh-CN" sz="2400" dirty="0"/>
              <a:t>内向所在地县级人民政府卫生行政主管部门</a:t>
            </a:r>
            <a:r>
              <a:rPr lang="zh-CN" altLang="zh-CN" sz="2400" dirty="0" smtClean="0"/>
              <a:t>报告</a:t>
            </a:r>
            <a:endParaRPr lang="en-US" altLang="zh-CN" sz="2400" dirty="0" smtClean="0"/>
          </a:p>
          <a:p>
            <a:pPr marL="400050" lvl="1" indent="0">
              <a:lnSpc>
                <a:spcPct val="150000"/>
              </a:lnSpc>
              <a:buNone/>
            </a:pPr>
            <a:r>
              <a:rPr lang="zh-CN" altLang="zh-CN" dirty="0" smtClean="0"/>
              <a:t>①发生或者可能发生传染病暴发、流行</a:t>
            </a:r>
            <a:endParaRPr lang="en-US" altLang="zh-CN" dirty="0" smtClean="0"/>
          </a:p>
          <a:p>
            <a:pPr marL="400050" lvl="1" indent="0">
              <a:lnSpc>
                <a:spcPct val="150000"/>
              </a:lnSpc>
              <a:buNone/>
            </a:pPr>
            <a:r>
              <a:rPr lang="zh-CN" altLang="zh-CN" dirty="0" smtClean="0"/>
              <a:t>②</a:t>
            </a:r>
            <a:r>
              <a:rPr lang="zh-CN" altLang="zh-CN" dirty="0"/>
              <a:t>发生或者发现不明原因的群体性</a:t>
            </a:r>
            <a:r>
              <a:rPr lang="zh-CN" altLang="zh-CN" dirty="0" smtClean="0"/>
              <a:t>疾病</a:t>
            </a:r>
            <a:endParaRPr lang="en-US" altLang="zh-CN" dirty="0" smtClean="0"/>
          </a:p>
          <a:p>
            <a:pPr marL="400050" lvl="1" indent="0">
              <a:lnSpc>
                <a:spcPct val="150000"/>
              </a:lnSpc>
              <a:buNone/>
            </a:pPr>
            <a:r>
              <a:rPr lang="zh-CN" altLang="zh-CN" dirty="0" smtClean="0"/>
              <a:t>③</a:t>
            </a:r>
            <a:r>
              <a:rPr lang="zh-CN" altLang="zh-CN" dirty="0"/>
              <a:t>发生传染病菌种、毒种</a:t>
            </a:r>
            <a:r>
              <a:rPr lang="zh-CN" altLang="zh-CN" dirty="0" smtClean="0"/>
              <a:t>丢失</a:t>
            </a:r>
            <a:endParaRPr lang="en-US" altLang="zh-CN" dirty="0" smtClean="0"/>
          </a:p>
          <a:p>
            <a:pPr marL="400050" lvl="1" indent="0">
              <a:lnSpc>
                <a:spcPct val="150000"/>
              </a:lnSpc>
              <a:buNone/>
            </a:pPr>
            <a:r>
              <a:rPr lang="zh-CN" altLang="zh-CN" dirty="0" smtClean="0"/>
              <a:t>④</a:t>
            </a:r>
            <a:r>
              <a:rPr lang="zh-CN" altLang="zh-CN" dirty="0"/>
              <a:t>发生或者可能发生重大食物和职业中毒</a:t>
            </a:r>
            <a:r>
              <a:rPr lang="zh-CN" altLang="zh-CN" dirty="0" smtClean="0"/>
              <a:t>事件</a:t>
            </a:r>
            <a:endParaRPr lang="zh-CN" altLang="zh-CN"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xmlns="" val="950413016"/>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a:t>突发公共卫生事件救援</a:t>
            </a:r>
          </a:p>
        </p:txBody>
      </p:sp>
      <p:graphicFrame>
        <p:nvGraphicFramePr>
          <p:cNvPr id="7" name="内容占位符 6"/>
          <p:cNvGraphicFramePr>
            <a:graphicFrameLocks noGrp="1"/>
          </p:cNvGraphicFramePr>
          <p:nvPr>
            <p:ph idx="1"/>
            <p:extLst>
              <p:ext uri="{D42A27DB-BD31-4B8C-83A1-F6EECF244321}">
                <p14:modId xmlns:p14="http://schemas.microsoft.com/office/powerpoint/2010/main" xmlns="" val="2162816771"/>
              </p:ext>
            </p:extLst>
          </p:nvPr>
        </p:nvGraphicFramePr>
        <p:xfrm>
          <a:off x="304800" y="1371600"/>
          <a:ext cx="8610600" cy="479370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xmlns="" val="3131398326"/>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期占位符 3"/>
          <p:cNvSpPr>
            <a:spLocks noGrp="1"/>
          </p:cNvSpPr>
          <p:nvPr>
            <p:ph type="dt" sz="half" idx="11"/>
          </p:nvPr>
        </p:nvSpPr>
        <p:spPr/>
        <p:txBody>
          <a:bodyPr/>
          <a:lstStyle/>
          <a:p>
            <a:pPr>
              <a:defRPr/>
            </a:pPr>
            <a:r>
              <a:rPr lang="en-US" smtClean="0"/>
              <a:t>www.pumpress.com.cn</a:t>
            </a:r>
            <a:endParaRPr lang="en-US"/>
          </a:p>
        </p:txBody>
      </p:sp>
      <p:sp>
        <p:nvSpPr>
          <p:cNvPr id="5" name="矩形 4"/>
          <p:cNvSpPr/>
          <p:nvPr/>
        </p:nvSpPr>
        <p:spPr>
          <a:xfrm>
            <a:off x="2617928" y="2708920"/>
            <a:ext cx="3873176" cy="1569660"/>
          </a:xfrm>
          <a:prstGeom prst="rect">
            <a:avLst/>
          </a:prstGeom>
          <a:noFill/>
        </p:spPr>
        <p:txBody>
          <a:bodyPr wrap="none" lIns="91440" tIns="45720" rIns="91440" bIns="45720">
            <a:spAutoFit/>
          </a:bodyPr>
          <a:lstStyle/>
          <a:p>
            <a:pPr algn="ctr"/>
            <a:r>
              <a:rPr lang="zh-CN" altLang="en-US" sz="9600" b="1"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谢   谢</a:t>
            </a:r>
            <a:endParaRPr lang="zh-CN" altLang="en-US" sz="9600" b="1" cap="none"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Tree>
    <p:extLst>
      <p:ext uri="{BB962C8B-B14F-4D97-AF65-F5344CB8AC3E}">
        <p14:creationId xmlns:p14="http://schemas.microsoft.com/office/powerpoint/2010/main" xmlns="" val="158165793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2843808" y="1771051"/>
            <a:ext cx="3960812" cy="2512024"/>
          </a:xfrm>
        </p:spPr>
        <p:txBody>
          <a:bodyPr/>
          <a:lstStyle/>
          <a:p>
            <a:pPr marL="711200" indent="-711200" algn="ctr" eaLnBrk="1" hangingPunct="1">
              <a:lnSpc>
                <a:spcPct val="229000"/>
              </a:lnSpc>
              <a:spcBef>
                <a:spcPct val="10000"/>
              </a:spcBef>
              <a:buSzPct val="70000"/>
              <a:buNone/>
            </a:pPr>
            <a:r>
              <a:rPr lang="zh-CN" altLang="en-US" sz="3200" dirty="0">
                <a:latin typeface="宋体" pitchFamily="2" charset="-122"/>
                <a:ea typeface="宋体" pitchFamily="2" charset="-122"/>
              </a:rPr>
              <a:t>院前急救的</a:t>
            </a:r>
            <a:r>
              <a:rPr lang="zh-CN" altLang="en-US" sz="3200" dirty="0" smtClean="0">
                <a:latin typeface="宋体" pitchFamily="2" charset="-122"/>
                <a:ea typeface="宋体" pitchFamily="2" charset="-122"/>
              </a:rPr>
              <a:t>内涵</a:t>
            </a:r>
            <a:endParaRPr lang="en-US" altLang="zh-CN" sz="3200" dirty="0" smtClean="0">
              <a:latin typeface="宋体" pitchFamily="2" charset="-122"/>
              <a:ea typeface="宋体" pitchFamily="2" charset="-122"/>
            </a:endParaRPr>
          </a:p>
          <a:p>
            <a:pPr marL="711200" indent="-711200" algn="ctr" eaLnBrk="1" hangingPunct="1">
              <a:lnSpc>
                <a:spcPct val="229000"/>
              </a:lnSpc>
              <a:spcBef>
                <a:spcPct val="10000"/>
              </a:spcBef>
              <a:buSzPct val="70000"/>
              <a:buNone/>
            </a:pPr>
            <a:r>
              <a:rPr lang="zh-CN" altLang="zh-CN" sz="3200" dirty="0">
                <a:latin typeface="宋体" pitchFamily="2" charset="-122"/>
                <a:ea typeface="宋体" pitchFamily="2" charset="-122"/>
              </a:rPr>
              <a:t>院前急救的</a:t>
            </a:r>
            <a:r>
              <a:rPr lang="zh-CN" altLang="zh-CN" sz="3200" dirty="0" smtClean="0">
                <a:latin typeface="宋体" pitchFamily="2" charset="-122"/>
                <a:ea typeface="宋体" pitchFamily="2" charset="-122"/>
              </a:rPr>
              <a:t>原则</a:t>
            </a:r>
            <a:endParaRPr lang="en-US" altLang="zh-CN" sz="3200" dirty="0" smtClean="0">
              <a:latin typeface="宋体" pitchFamily="2" charset="-122"/>
              <a:ea typeface="宋体" pitchFamily="2" charset="-122"/>
            </a:endParaRPr>
          </a:p>
          <a:p>
            <a:pPr marL="711200" indent="-711200" algn="ctr" eaLnBrk="1" hangingPunct="1">
              <a:lnSpc>
                <a:spcPct val="229000"/>
              </a:lnSpc>
              <a:spcBef>
                <a:spcPct val="10000"/>
              </a:spcBef>
              <a:buSzPct val="70000"/>
              <a:buNone/>
            </a:pPr>
            <a:r>
              <a:rPr lang="zh-CN" altLang="en-US" sz="3200" dirty="0" smtClean="0">
                <a:latin typeface="宋体" pitchFamily="2" charset="-122"/>
                <a:ea typeface="宋体" pitchFamily="2" charset="-122"/>
              </a:rPr>
              <a:t>院前急救</a:t>
            </a:r>
            <a:r>
              <a:rPr lang="zh-CN" altLang="en-US" sz="3200" dirty="0">
                <a:latin typeface="宋体" pitchFamily="2" charset="-122"/>
                <a:ea typeface="宋体" pitchFamily="2" charset="-122"/>
              </a:rPr>
              <a:t>的模式</a:t>
            </a:r>
            <a:endParaRPr lang="en-US" altLang="zh-CN" sz="3200" dirty="0">
              <a:solidFill>
                <a:schemeClr val="tx2"/>
              </a:solidFill>
              <a:latin typeface="宋体" pitchFamily="2" charset="-122"/>
              <a:ea typeface="宋体" pitchFamily="2" charset="-122"/>
            </a:endParaRPr>
          </a:p>
        </p:txBody>
      </p:sp>
      <p:grpSp>
        <p:nvGrpSpPr>
          <p:cNvPr id="4100" name="Group 4"/>
          <p:cNvGrpSpPr>
            <a:grpSpLocks/>
          </p:cNvGrpSpPr>
          <p:nvPr/>
        </p:nvGrpSpPr>
        <p:grpSpPr bwMode="auto">
          <a:xfrm>
            <a:off x="1855939" y="2255975"/>
            <a:ext cx="688975" cy="593725"/>
            <a:chOff x="1110" y="2656"/>
            <a:chExt cx="1549" cy="1351"/>
          </a:xfrm>
        </p:grpSpPr>
        <p:sp>
          <p:nvSpPr>
            <p:cNvPr id="4115" name="AutoShape 5"/>
            <p:cNvSpPr>
              <a:spLocks noChangeArrowheads="1"/>
            </p:cNvSpPr>
            <p:nvPr/>
          </p:nvSpPr>
          <p:spPr bwMode="gray">
            <a:xfrm>
              <a:off x="1123" y="2679"/>
              <a:ext cx="1536" cy="1328"/>
            </a:xfrm>
            <a:prstGeom prst="hexagon">
              <a:avLst>
                <a:gd name="adj" fmla="val 28916"/>
                <a:gd name="vf" fmla="val 115470"/>
              </a:avLst>
            </a:prstGeom>
            <a:gradFill rotWithShape="1">
              <a:gsLst>
                <a:gs pos="0">
                  <a:srgbClr val="CCFFCC"/>
                </a:gs>
                <a:gs pos="100000">
                  <a:srgbClr val="5E765E"/>
                </a:gs>
              </a:gsLst>
              <a:path path="rect">
                <a:fillToRect l="100000" t="100000"/>
              </a:path>
            </a:gra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zh-CN" altLang="en-US">
                <a:ea typeface="宋体" pitchFamily="2" charset="-122"/>
              </a:endParaRPr>
            </a:p>
          </p:txBody>
        </p:sp>
        <p:sp>
          <p:nvSpPr>
            <p:cNvPr id="4116" name="AutoShape 6"/>
            <p:cNvSpPr>
              <a:spLocks noChangeArrowheads="1"/>
            </p:cNvSpPr>
            <p:nvPr/>
          </p:nvSpPr>
          <p:spPr bwMode="gray">
            <a:xfrm>
              <a:off x="1110" y="2656"/>
              <a:ext cx="1536" cy="1328"/>
            </a:xfrm>
            <a:prstGeom prst="hexagon">
              <a:avLst>
                <a:gd name="adj" fmla="val 28916"/>
                <a:gd name="vf" fmla="val 115470"/>
              </a:avLst>
            </a:prstGeom>
            <a:gradFill rotWithShape="1">
              <a:gsLst>
                <a:gs pos="0">
                  <a:srgbClr val="CCFFCC"/>
                </a:gs>
                <a:gs pos="100000">
                  <a:srgbClr val="5E765E"/>
                </a:gs>
              </a:gsLst>
              <a:path path="rect">
                <a:fillToRect l="100000" t="100000"/>
              </a:path>
            </a:gra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zh-CN" altLang="en-US">
                <a:ea typeface="宋体" pitchFamily="2" charset="-122"/>
              </a:endParaRPr>
            </a:p>
          </p:txBody>
        </p:sp>
        <p:sp>
          <p:nvSpPr>
            <p:cNvPr id="4117" name="AutoShape 7"/>
            <p:cNvSpPr>
              <a:spLocks noChangeArrowheads="1"/>
            </p:cNvSpPr>
            <p:nvPr/>
          </p:nvSpPr>
          <p:spPr bwMode="gray">
            <a:xfrm>
              <a:off x="1200" y="2736"/>
              <a:ext cx="1350" cy="1168"/>
            </a:xfrm>
            <a:prstGeom prst="hexagon">
              <a:avLst>
                <a:gd name="adj" fmla="val 28896"/>
                <a:gd name="vf" fmla="val 115470"/>
              </a:avLst>
            </a:prstGeom>
            <a:gradFill rotWithShape="1">
              <a:gsLst>
                <a:gs pos="0">
                  <a:srgbClr val="CCFFCC"/>
                </a:gs>
                <a:gs pos="100000">
                  <a:srgbClr val="5E765E"/>
                </a:gs>
              </a:gsLst>
              <a:path path="rect">
                <a:fillToRect l="100000" t="100000"/>
              </a:path>
            </a:gra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zh-CN" altLang="en-US">
                <a:ea typeface="宋体" pitchFamily="2" charset="-122"/>
              </a:endParaRPr>
            </a:p>
          </p:txBody>
        </p:sp>
      </p:grpSp>
      <p:sp>
        <p:nvSpPr>
          <p:cNvPr id="4101" name="Text Box 8"/>
          <p:cNvSpPr txBox="1">
            <a:spLocks noChangeArrowheads="1"/>
          </p:cNvSpPr>
          <p:nvPr/>
        </p:nvSpPr>
        <p:spPr bwMode="gray">
          <a:xfrm>
            <a:off x="2028466" y="2319183"/>
            <a:ext cx="338137"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txBody>
          <a:bodyPr wrap="none" lIns="91431" tIns="45715" rIns="91431" bIns="45715">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zh-CN" b="1" dirty="0">
                <a:solidFill>
                  <a:schemeClr val="bg1"/>
                </a:solidFill>
                <a:latin typeface="黑体" pitchFamily="2" charset="-122"/>
                <a:ea typeface="黑体" pitchFamily="2" charset="-122"/>
              </a:rPr>
              <a:t>1</a:t>
            </a:r>
          </a:p>
        </p:txBody>
      </p:sp>
      <p:sp>
        <p:nvSpPr>
          <p:cNvPr id="4105" name="AutoShape 9"/>
          <p:cNvSpPr>
            <a:spLocks noChangeArrowheads="1"/>
          </p:cNvSpPr>
          <p:nvPr/>
        </p:nvSpPr>
        <p:spPr bwMode="gray">
          <a:xfrm>
            <a:off x="1819275" y="3370500"/>
            <a:ext cx="687388" cy="593725"/>
          </a:xfrm>
          <a:prstGeom prst="hexagon">
            <a:avLst>
              <a:gd name="adj" fmla="val 28944"/>
              <a:gd name="vf" fmla="val 115470"/>
            </a:avLst>
          </a:prstGeom>
          <a:gradFill rotWithShape="1">
            <a:gsLst>
              <a:gs pos="0">
                <a:schemeClr val="accent1">
                  <a:gamma/>
                  <a:shade val="46275"/>
                  <a:invGamma/>
                </a:schemeClr>
              </a:gs>
              <a:gs pos="100000">
                <a:schemeClr val="accent1"/>
              </a:gs>
            </a:gsLst>
            <a:lin ang="2700000" scaled="1"/>
          </a:gradFill>
          <a:ln w="9525">
            <a:noFill/>
            <a:miter lim="800000"/>
            <a:headEnd/>
            <a:tailEnd/>
          </a:ln>
          <a:effectLst/>
        </p:spPr>
        <p:txBody>
          <a:bodyPr wrap="none" anchor="ctr"/>
          <a:lstStyle/>
          <a:p>
            <a:pPr>
              <a:defRPr/>
            </a:pPr>
            <a:endParaRPr lang="zh-CN" altLang="en-US">
              <a:ea typeface="宋体" pitchFamily="2" charset="-122"/>
            </a:endParaRPr>
          </a:p>
        </p:txBody>
      </p:sp>
      <p:sp>
        <p:nvSpPr>
          <p:cNvPr id="4103" name="Text Box 10"/>
          <p:cNvSpPr txBox="1">
            <a:spLocks noChangeArrowheads="1"/>
          </p:cNvSpPr>
          <p:nvPr/>
        </p:nvSpPr>
        <p:spPr bwMode="gray">
          <a:xfrm>
            <a:off x="1996908" y="3452792"/>
            <a:ext cx="354012"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txBody>
          <a:bodyPr lIns="91431" tIns="45715" rIns="91431" bIns="45715">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zh-CN" b="1">
                <a:solidFill>
                  <a:schemeClr val="bg1"/>
                </a:solidFill>
                <a:latin typeface="黑体" pitchFamily="2" charset="-122"/>
                <a:ea typeface="黑体" pitchFamily="2" charset="-122"/>
              </a:rPr>
              <a:t>2</a:t>
            </a:r>
          </a:p>
        </p:txBody>
      </p:sp>
      <p:grpSp>
        <p:nvGrpSpPr>
          <p:cNvPr id="4104" name="Group 11"/>
          <p:cNvGrpSpPr>
            <a:grpSpLocks/>
          </p:cNvGrpSpPr>
          <p:nvPr/>
        </p:nvGrpSpPr>
        <p:grpSpPr bwMode="auto">
          <a:xfrm>
            <a:off x="1830220" y="4485025"/>
            <a:ext cx="687388" cy="593725"/>
            <a:chOff x="1110" y="2656"/>
            <a:chExt cx="1549" cy="1351"/>
          </a:xfrm>
        </p:grpSpPr>
        <p:sp>
          <p:nvSpPr>
            <p:cNvPr id="4112" name="AutoShape 12"/>
            <p:cNvSpPr>
              <a:spLocks noChangeArrowheads="1"/>
            </p:cNvSpPr>
            <p:nvPr/>
          </p:nvSpPr>
          <p:spPr bwMode="gray">
            <a:xfrm>
              <a:off x="1123" y="2679"/>
              <a:ext cx="1536" cy="1328"/>
            </a:xfrm>
            <a:prstGeom prst="hexagon">
              <a:avLst>
                <a:gd name="adj" fmla="val 28916"/>
                <a:gd name="vf" fmla="val 115470"/>
              </a:avLst>
            </a:prstGeom>
            <a:gradFill rotWithShape="1">
              <a:gsLst>
                <a:gs pos="0">
                  <a:srgbClr val="66CCFF"/>
                </a:gs>
                <a:gs pos="100000">
                  <a:srgbClr val="2F5E76"/>
                </a:gs>
              </a:gsLst>
              <a:path path="rect">
                <a:fillToRect l="100000" t="100000"/>
              </a:path>
            </a:gra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zh-CN" altLang="en-US">
                <a:ea typeface="宋体" pitchFamily="2" charset="-122"/>
              </a:endParaRPr>
            </a:p>
          </p:txBody>
        </p:sp>
        <p:sp>
          <p:nvSpPr>
            <p:cNvPr id="4113" name="AutoShape 13"/>
            <p:cNvSpPr>
              <a:spLocks noChangeArrowheads="1"/>
            </p:cNvSpPr>
            <p:nvPr/>
          </p:nvSpPr>
          <p:spPr bwMode="gray">
            <a:xfrm>
              <a:off x="1110" y="2656"/>
              <a:ext cx="1536" cy="1328"/>
            </a:xfrm>
            <a:prstGeom prst="hexagon">
              <a:avLst>
                <a:gd name="adj" fmla="val 28916"/>
                <a:gd name="vf" fmla="val 115470"/>
              </a:avLst>
            </a:prstGeom>
            <a:gradFill rotWithShape="1">
              <a:gsLst>
                <a:gs pos="0">
                  <a:srgbClr val="66CCFF"/>
                </a:gs>
                <a:gs pos="100000">
                  <a:srgbClr val="2F5E76"/>
                </a:gs>
              </a:gsLst>
              <a:path path="rect">
                <a:fillToRect l="100000" t="100000"/>
              </a:path>
            </a:gra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zh-CN" altLang="en-US">
                <a:ea typeface="宋体" pitchFamily="2" charset="-122"/>
              </a:endParaRPr>
            </a:p>
          </p:txBody>
        </p:sp>
        <p:sp>
          <p:nvSpPr>
            <p:cNvPr id="4114" name="AutoShape 14"/>
            <p:cNvSpPr>
              <a:spLocks noChangeArrowheads="1"/>
            </p:cNvSpPr>
            <p:nvPr/>
          </p:nvSpPr>
          <p:spPr bwMode="gray">
            <a:xfrm>
              <a:off x="1200" y="2736"/>
              <a:ext cx="1350" cy="1168"/>
            </a:xfrm>
            <a:prstGeom prst="hexagon">
              <a:avLst>
                <a:gd name="adj" fmla="val 28896"/>
                <a:gd name="vf" fmla="val 115470"/>
              </a:avLst>
            </a:prstGeom>
            <a:gradFill rotWithShape="1">
              <a:gsLst>
                <a:gs pos="0">
                  <a:srgbClr val="66CCFF"/>
                </a:gs>
                <a:gs pos="100000">
                  <a:srgbClr val="2F5E76"/>
                </a:gs>
              </a:gsLst>
              <a:path path="rect">
                <a:fillToRect l="100000" t="100000"/>
              </a:path>
            </a:gra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zh-CN" altLang="en-US">
                <a:ea typeface="宋体" pitchFamily="2" charset="-122"/>
              </a:endParaRPr>
            </a:p>
          </p:txBody>
        </p:sp>
      </p:grpSp>
      <p:sp>
        <p:nvSpPr>
          <p:cNvPr id="2" name="Text Box 15"/>
          <p:cNvSpPr txBox="1">
            <a:spLocks noChangeArrowheads="1"/>
          </p:cNvSpPr>
          <p:nvPr/>
        </p:nvSpPr>
        <p:spPr bwMode="gray">
          <a:xfrm>
            <a:off x="1971675" y="3825875"/>
            <a:ext cx="352425"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txBody>
          <a:bodyPr lIns="91431" tIns="45715" rIns="91431" bIns="45715">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zh-CN" b="1">
                <a:solidFill>
                  <a:schemeClr val="bg1"/>
                </a:solidFill>
                <a:latin typeface="黑体" pitchFamily="2" charset="-122"/>
                <a:ea typeface="黑体" pitchFamily="2" charset="-122"/>
              </a:rPr>
              <a:t>3</a:t>
            </a:r>
          </a:p>
        </p:txBody>
      </p:sp>
      <p:sp>
        <p:nvSpPr>
          <p:cNvPr id="4107" name="Text Box 17"/>
          <p:cNvSpPr txBox="1">
            <a:spLocks noChangeArrowheads="1"/>
          </p:cNvSpPr>
          <p:nvPr/>
        </p:nvSpPr>
        <p:spPr bwMode="gray">
          <a:xfrm>
            <a:off x="2020195" y="4586401"/>
            <a:ext cx="301667" cy="36932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txBody>
          <a:bodyPr wrap="none" lIns="91431" tIns="45715" rIns="91431" bIns="45715">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zh-CN" b="1" dirty="0" smtClean="0">
                <a:solidFill>
                  <a:schemeClr val="bg1"/>
                </a:solidFill>
                <a:latin typeface="黑体" pitchFamily="2" charset="-122"/>
                <a:ea typeface="黑体" pitchFamily="2" charset="-122"/>
              </a:rPr>
              <a:t>3</a:t>
            </a:r>
            <a:endParaRPr lang="en-US" altLang="zh-CN" b="1" dirty="0">
              <a:solidFill>
                <a:schemeClr val="bg1"/>
              </a:solidFill>
              <a:latin typeface="黑体" pitchFamily="2" charset="-122"/>
              <a:ea typeface="黑体" pitchFamily="2" charset="-122"/>
            </a:endParaRPr>
          </a:p>
        </p:txBody>
      </p:sp>
      <p:sp>
        <p:nvSpPr>
          <p:cNvPr id="4108" name="Line 18"/>
          <p:cNvSpPr>
            <a:spLocks noChangeShapeType="1"/>
          </p:cNvSpPr>
          <p:nvPr/>
        </p:nvSpPr>
        <p:spPr bwMode="auto">
          <a:xfrm>
            <a:off x="2555875" y="2781300"/>
            <a:ext cx="4800600" cy="0"/>
          </a:xfrm>
          <a:prstGeom prst="line">
            <a:avLst/>
          </a:prstGeom>
          <a:noFill/>
          <a:ln w="25400">
            <a:solidFill>
              <a:srgbClr val="C0C0C0"/>
            </a:solidFill>
            <a:prstDash val="sysDot"/>
            <a:round/>
            <a:headEnd/>
            <a:tailEnd type="oval" w="med" len="med"/>
          </a:ln>
          <a:extLst>
            <a:ext uri="{909E8E84-426E-40DD-AFC4-6F175D3DCCD1}">
              <a14:hiddenFill xmlns:a14="http://schemas.microsoft.com/office/drawing/2010/main" xmlns="">
                <a:noFill/>
              </a14:hiddenFill>
            </a:ext>
          </a:extLst>
        </p:spPr>
        <p:txBody>
          <a:bodyPr wrap="none" anchor="ctr"/>
          <a:lstStyle/>
          <a:p>
            <a:endParaRPr lang="zh-CN" altLang="en-US"/>
          </a:p>
        </p:txBody>
      </p:sp>
      <p:sp>
        <p:nvSpPr>
          <p:cNvPr id="4109" name="Line 19"/>
          <p:cNvSpPr>
            <a:spLocks noChangeShapeType="1"/>
          </p:cNvSpPr>
          <p:nvPr/>
        </p:nvSpPr>
        <p:spPr bwMode="auto">
          <a:xfrm>
            <a:off x="2528430" y="3899877"/>
            <a:ext cx="4800600" cy="0"/>
          </a:xfrm>
          <a:prstGeom prst="line">
            <a:avLst/>
          </a:prstGeom>
          <a:noFill/>
          <a:ln w="25400">
            <a:solidFill>
              <a:srgbClr val="C0C0C0"/>
            </a:solidFill>
            <a:prstDash val="sysDot"/>
            <a:round/>
            <a:headEnd/>
            <a:tailEnd type="oval" w="med" len="med"/>
          </a:ln>
          <a:extLst>
            <a:ext uri="{909E8E84-426E-40DD-AFC4-6F175D3DCCD1}">
              <a14:hiddenFill xmlns:a14="http://schemas.microsoft.com/office/drawing/2010/main" xmlns="">
                <a:noFill/>
              </a14:hiddenFill>
            </a:ext>
          </a:extLst>
        </p:spPr>
        <p:txBody>
          <a:bodyPr wrap="none" anchor="ctr"/>
          <a:lstStyle/>
          <a:p>
            <a:endParaRPr lang="zh-CN" altLang="en-US"/>
          </a:p>
        </p:txBody>
      </p:sp>
      <p:sp>
        <p:nvSpPr>
          <p:cNvPr id="4110" name="Line 20"/>
          <p:cNvSpPr>
            <a:spLocks noChangeShapeType="1"/>
          </p:cNvSpPr>
          <p:nvPr/>
        </p:nvSpPr>
        <p:spPr bwMode="auto">
          <a:xfrm>
            <a:off x="2544914" y="5085184"/>
            <a:ext cx="4800600" cy="0"/>
          </a:xfrm>
          <a:prstGeom prst="line">
            <a:avLst/>
          </a:prstGeom>
          <a:noFill/>
          <a:ln w="25400">
            <a:solidFill>
              <a:srgbClr val="C0C0C0"/>
            </a:solidFill>
            <a:prstDash val="sysDot"/>
            <a:round/>
            <a:headEnd/>
            <a:tailEnd type="oval" w="med" len="med"/>
          </a:ln>
          <a:extLst>
            <a:ext uri="{909E8E84-426E-40DD-AFC4-6F175D3DCCD1}">
              <a14:hiddenFill xmlns:a14="http://schemas.microsoft.com/office/drawing/2010/main" xmlns="">
                <a:noFill/>
              </a14:hiddenFill>
            </a:ext>
          </a:extLst>
        </p:spPr>
        <p:txBody>
          <a:bodyPr wrap="none" anchor="ctr"/>
          <a:lstStyle/>
          <a:p>
            <a:endParaRPr lang="zh-CN" altLang="en-US"/>
          </a:p>
        </p:txBody>
      </p:sp>
      <p:sp>
        <p:nvSpPr>
          <p:cNvPr id="3" name="标题 2"/>
          <p:cNvSpPr>
            <a:spLocks noGrp="1"/>
          </p:cNvSpPr>
          <p:nvPr>
            <p:ph type="title"/>
          </p:nvPr>
        </p:nvSpPr>
        <p:spPr/>
        <p:txBody>
          <a:bodyPr/>
          <a:lstStyle/>
          <a:p>
            <a:r>
              <a:rPr lang="zh-CN" altLang="en-US" b="1" dirty="0" smtClean="0"/>
              <a:t>概  述</a:t>
            </a:r>
            <a:endParaRPr lang="zh-CN" altLang="en-US" b="1" dirty="0"/>
          </a:p>
        </p:txBody>
      </p:sp>
    </p:spTree>
    <p:extLst>
      <p:ext uri="{BB962C8B-B14F-4D97-AF65-F5344CB8AC3E}">
        <p14:creationId xmlns:p14="http://schemas.microsoft.com/office/powerpoint/2010/main" xmlns="" val="200486210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smtClean="0"/>
              <a:t>院前急救的内涵</a:t>
            </a:r>
            <a:endParaRPr lang="zh-CN" altLang="en-US" b="1" dirty="0"/>
          </a:p>
        </p:txBody>
      </p:sp>
      <p:sp>
        <p:nvSpPr>
          <p:cNvPr id="3" name="内容占位符 2"/>
          <p:cNvSpPr>
            <a:spLocks noGrp="1"/>
          </p:cNvSpPr>
          <p:nvPr>
            <p:ph idx="1"/>
          </p:nvPr>
        </p:nvSpPr>
        <p:spPr/>
        <p:txBody>
          <a:bodyPr/>
          <a:lstStyle/>
          <a:p>
            <a:pPr marL="0" indent="0">
              <a:lnSpc>
                <a:spcPct val="150000"/>
              </a:lnSpc>
            </a:pPr>
            <a:r>
              <a:rPr lang="zh-CN" altLang="en-US" dirty="0" smtClean="0"/>
              <a:t>定义</a:t>
            </a:r>
            <a:endParaRPr lang="en-US" altLang="zh-CN" dirty="0" smtClean="0"/>
          </a:p>
          <a:p>
            <a:pPr marL="0" indent="0">
              <a:lnSpc>
                <a:spcPct val="150000"/>
              </a:lnSpc>
              <a:buNone/>
            </a:pPr>
            <a:r>
              <a:rPr lang="en-US" altLang="zh-CN" dirty="0" smtClean="0"/>
              <a:t>    </a:t>
            </a:r>
            <a:r>
              <a:rPr lang="zh-CN" altLang="zh-CN" dirty="0" smtClean="0"/>
              <a:t>院前急救是</a:t>
            </a:r>
            <a:r>
              <a:rPr lang="zh-CN" altLang="zh-CN" dirty="0"/>
              <a:t>指由急救中心（站）和承担院前医疗急救任务的网络医院按照统一指挥调度，在患者送达医疗机构救治前，在医疗机构外开展的以现场抢救、转运途中紧急救治以及监护为主的医疗活动</a:t>
            </a:r>
            <a:r>
              <a:rPr lang="zh-CN" altLang="zh-CN" dirty="0" smtClean="0"/>
              <a:t>。</a:t>
            </a:r>
            <a:endParaRPr lang="en-US" altLang="zh-CN" dirty="0" smtClean="0"/>
          </a:p>
          <a:p>
            <a:pPr marL="0" indent="0">
              <a:buNone/>
            </a:pPr>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xmlns="" val="276651804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smtClean="0"/>
              <a:t>院前急救的内涵</a:t>
            </a:r>
            <a:endParaRPr lang="zh-CN" altLang="en-US" b="1" dirty="0"/>
          </a:p>
        </p:txBody>
      </p:sp>
      <p:sp>
        <p:nvSpPr>
          <p:cNvPr id="3" name="内容占位符 2"/>
          <p:cNvSpPr>
            <a:spLocks noGrp="1"/>
          </p:cNvSpPr>
          <p:nvPr>
            <p:ph idx="1"/>
          </p:nvPr>
        </p:nvSpPr>
        <p:spPr/>
        <p:txBody>
          <a:bodyPr/>
          <a:lstStyle/>
          <a:p>
            <a:pPr>
              <a:lnSpc>
                <a:spcPct val="150000"/>
              </a:lnSpc>
            </a:pPr>
            <a:r>
              <a:rPr lang="zh-CN" altLang="zh-CN" dirty="0" smtClean="0"/>
              <a:t>院前急救</a:t>
            </a:r>
            <a:r>
              <a:rPr lang="zh-CN" altLang="en-US" dirty="0" smtClean="0"/>
              <a:t>的</a:t>
            </a:r>
            <a:r>
              <a:rPr lang="zh-CN" altLang="zh-CN" dirty="0" smtClean="0"/>
              <a:t>重要性</a:t>
            </a:r>
            <a:endParaRPr lang="en-US" altLang="zh-CN" dirty="0" smtClean="0"/>
          </a:p>
          <a:p>
            <a:pPr lvl="1">
              <a:lnSpc>
                <a:spcPct val="150000"/>
              </a:lnSpc>
            </a:pPr>
            <a:r>
              <a:rPr lang="zh-CN" altLang="zh-CN" sz="2800" dirty="0"/>
              <a:t>维持患者</a:t>
            </a:r>
            <a:r>
              <a:rPr lang="zh-CN" altLang="zh-CN" sz="2800" dirty="0" smtClean="0"/>
              <a:t>生命</a:t>
            </a:r>
            <a:endParaRPr lang="en-US" altLang="zh-CN" sz="2800" dirty="0" smtClean="0"/>
          </a:p>
          <a:p>
            <a:pPr lvl="1">
              <a:lnSpc>
                <a:spcPct val="150000"/>
              </a:lnSpc>
            </a:pPr>
            <a:r>
              <a:rPr lang="zh-CN" altLang="zh-CN" sz="2800" dirty="0" smtClean="0"/>
              <a:t>减轻</a:t>
            </a:r>
            <a:r>
              <a:rPr lang="zh-CN" altLang="zh-CN" sz="2800" dirty="0"/>
              <a:t>患者</a:t>
            </a:r>
            <a:r>
              <a:rPr lang="zh-CN" altLang="zh-CN" sz="2800" dirty="0" smtClean="0"/>
              <a:t>痛苦</a:t>
            </a:r>
            <a:endParaRPr lang="en-US" altLang="zh-CN" sz="2800" dirty="0" smtClean="0"/>
          </a:p>
          <a:p>
            <a:pPr lvl="1">
              <a:lnSpc>
                <a:spcPct val="150000"/>
              </a:lnSpc>
            </a:pPr>
            <a:r>
              <a:rPr lang="zh-CN" altLang="zh-CN" sz="2800" dirty="0" smtClean="0"/>
              <a:t>提高</a:t>
            </a:r>
            <a:r>
              <a:rPr lang="zh-CN" altLang="zh-CN" sz="2800" dirty="0"/>
              <a:t>抢救</a:t>
            </a:r>
            <a:r>
              <a:rPr lang="zh-CN" altLang="zh-CN" sz="2800" dirty="0" smtClean="0"/>
              <a:t>成功率</a:t>
            </a:r>
            <a:endParaRPr lang="en-US" altLang="zh-CN" sz="2800" dirty="0" smtClean="0"/>
          </a:p>
          <a:p>
            <a:pPr lvl="1">
              <a:lnSpc>
                <a:spcPct val="150000"/>
              </a:lnSpc>
            </a:pPr>
            <a:r>
              <a:rPr lang="zh-CN" altLang="en-US" sz="2800" dirty="0" smtClean="0"/>
              <a:t>降低</a:t>
            </a:r>
            <a:r>
              <a:rPr lang="zh-CN" altLang="zh-CN" sz="2800" dirty="0" smtClean="0"/>
              <a:t>致残</a:t>
            </a:r>
            <a:r>
              <a:rPr lang="zh-CN" altLang="zh-CN" sz="2800" dirty="0"/>
              <a:t>率</a:t>
            </a:r>
            <a:endParaRPr lang="en-US" altLang="zh-CN" sz="2800" dirty="0" smtClean="0"/>
          </a:p>
          <a:p>
            <a:pPr marL="0" indent="0">
              <a:buNone/>
            </a:pPr>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xmlns="" val="73014416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smtClean="0"/>
              <a:t>院前急救的内涵</a:t>
            </a:r>
            <a:endParaRPr lang="zh-CN" altLang="en-US" b="1" dirty="0"/>
          </a:p>
        </p:txBody>
      </p:sp>
      <p:sp>
        <p:nvSpPr>
          <p:cNvPr id="3" name="内容占位符 2"/>
          <p:cNvSpPr>
            <a:spLocks noGrp="1"/>
          </p:cNvSpPr>
          <p:nvPr>
            <p:ph idx="1"/>
          </p:nvPr>
        </p:nvSpPr>
        <p:spPr/>
        <p:txBody>
          <a:bodyPr/>
          <a:lstStyle/>
          <a:p>
            <a:pPr>
              <a:lnSpc>
                <a:spcPct val="200000"/>
              </a:lnSpc>
            </a:pPr>
            <a:r>
              <a:rPr lang="zh-CN" altLang="zh-CN" dirty="0" smtClean="0"/>
              <a:t>院前急救</a:t>
            </a:r>
            <a:r>
              <a:rPr lang="zh-CN" altLang="en-US" dirty="0" smtClean="0"/>
              <a:t>的工作范围</a:t>
            </a:r>
            <a:endParaRPr lang="en-US" altLang="zh-CN" dirty="0" smtClean="0"/>
          </a:p>
          <a:p>
            <a:pPr lvl="1">
              <a:lnSpc>
                <a:spcPct val="150000"/>
              </a:lnSpc>
            </a:pPr>
            <a:r>
              <a:rPr lang="zh-CN" altLang="zh-CN" sz="2800" dirty="0"/>
              <a:t>对</a:t>
            </a:r>
            <a:r>
              <a:rPr lang="zh-CN" altLang="zh-CN" sz="2800" dirty="0" smtClean="0"/>
              <a:t>呼救</a:t>
            </a:r>
            <a:r>
              <a:rPr lang="zh-CN" altLang="en-US" sz="2800" dirty="0" smtClean="0"/>
              <a:t>患者</a:t>
            </a:r>
            <a:r>
              <a:rPr lang="zh-CN" altLang="zh-CN" sz="2800" dirty="0" smtClean="0"/>
              <a:t>进行</a:t>
            </a:r>
            <a:r>
              <a:rPr lang="zh-CN" altLang="zh-CN" sz="2800" dirty="0"/>
              <a:t>现场急救和</a:t>
            </a:r>
            <a:r>
              <a:rPr lang="zh-CN" altLang="zh-CN" sz="2800" dirty="0" smtClean="0"/>
              <a:t>运送</a:t>
            </a:r>
            <a:endParaRPr lang="en-US" altLang="zh-CN" sz="2800" dirty="0" smtClean="0"/>
          </a:p>
          <a:p>
            <a:pPr lvl="1">
              <a:lnSpc>
                <a:spcPct val="150000"/>
              </a:lnSpc>
            </a:pPr>
            <a:r>
              <a:rPr lang="zh-CN" altLang="zh-CN" sz="2800" dirty="0" smtClean="0"/>
              <a:t>对</a:t>
            </a:r>
            <a:r>
              <a:rPr lang="zh-CN" altLang="zh-CN" sz="2800" dirty="0"/>
              <a:t>各类灾难遇害者进行</a:t>
            </a:r>
            <a:r>
              <a:rPr lang="zh-CN" altLang="zh-CN" sz="2800" dirty="0" smtClean="0"/>
              <a:t>院前急救</a:t>
            </a:r>
            <a:endParaRPr lang="en-US" altLang="zh-CN" sz="2800" dirty="0" smtClean="0"/>
          </a:p>
          <a:p>
            <a:pPr lvl="1">
              <a:lnSpc>
                <a:spcPct val="150000"/>
              </a:lnSpc>
            </a:pPr>
            <a:r>
              <a:rPr lang="zh-CN" altLang="zh-CN" sz="2800" dirty="0"/>
              <a:t>特殊任务的救护</a:t>
            </a:r>
            <a:r>
              <a:rPr lang="zh-CN" altLang="zh-CN" sz="2800" dirty="0" smtClean="0"/>
              <a:t>值班</a:t>
            </a:r>
            <a:endParaRPr lang="en-US" altLang="zh-CN" sz="2800" dirty="0" smtClean="0"/>
          </a:p>
          <a:p>
            <a:pPr lvl="1">
              <a:lnSpc>
                <a:spcPct val="150000"/>
              </a:lnSpc>
            </a:pPr>
            <a:r>
              <a:rPr lang="zh-CN" altLang="zh-CN" sz="2800" dirty="0"/>
              <a:t>急救知识的宣传普及教育</a:t>
            </a:r>
            <a:endParaRPr lang="zh-CN" altLang="en-US" sz="2800"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xmlns="" val="412188476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smtClean="0"/>
              <a:t>院前急救的内涵</a:t>
            </a:r>
            <a:endParaRPr lang="zh-CN" altLang="en-US" b="1" dirty="0"/>
          </a:p>
        </p:txBody>
      </p:sp>
      <p:sp>
        <p:nvSpPr>
          <p:cNvPr id="3" name="内容占位符 2"/>
          <p:cNvSpPr>
            <a:spLocks noGrp="1"/>
          </p:cNvSpPr>
          <p:nvPr>
            <p:ph idx="1"/>
          </p:nvPr>
        </p:nvSpPr>
        <p:spPr/>
        <p:txBody>
          <a:bodyPr/>
          <a:lstStyle/>
          <a:p>
            <a:pPr>
              <a:lnSpc>
                <a:spcPct val="150000"/>
              </a:lnSpc>
            </a:pPr>
            <a:r>
              <a:rPr lang="zh-CN" altLang="zh-CN" dirty="0" smtClean="0"/>
              <a:t>院前急救</a:t>
            </a:r>
            <a:r>
              <a:rPr lang="zh-CN" altLang="en-US" dirty="0" smtClean="0"/>
              <a:t>的</a:t>
            </a:r>
            <a:r>
              <a:rPr lang="zh-CN" altLang="zh-CN" dirty="0" smtClean="0"/>
              <a:t>特点</a:t>
            </a:r>
            <a:endParaRPr lang="en-US" altLang="zh-CN" dirty="0" smtClean="0"/>
          </a:p>
          <a:p>
            <a:pPr lvl="1">
              <a:lnSpc>
                <a:spcPct val="150000"/>
              </a:lnSpc>
            </a:pPr>
            <a:r>
              <a:rPr lang="zh-CN" altLang="zh-CN" sz="2800" dirty="0"/>
              <a:t>时间</a:t>
            </a:r>
            <a:r>
              <a:rPr lang="zh-CN" altLang="zh-CN" sz="2800" dirty="0" smtClean="0"/>
              <a:t>特点</a:t>
            </a:r>
            <a:r>
              <a:rPr lang="zh-CN" altLang="en-US" sz="2800" dirty="0" smtClean="0"/>
              <a:t>：</a:t>
            </a:r>
            <a:r>
              <a:rPr lang="zh-CN" altLang="zh-CN" sz="2800" dirty="0" smtClean="0"/>
              <a:t>随机性</a:t>
            </a:r>
            <a:r>
              <a:rPr lang="zh-CN" altLang="en-US" sz="2800" dirty="0" smtClean="0"/>
              <a:t>；</a:t>
            </a:r>
            <a:r>
              <a:rPr lang="zh-CN" altLang="zh-CN" sz="2800" dirty="0" smtClean="0"/>
              <a:t>紧迫性</a:t>
            </a:r>
            <a:endParaRPr lang="en-US" altLang="zh-CN" sz="2800" dirty="0" smtClean="0"/>
          </a:p>
          <a:p>
            <a:pPr lvl="1">
              <a:lnSpc>
                <a:spcPct val="150000"/>
              </a:lnSpc>
            </a:pPr>
            <a:r>
              <a:rPr lang="zh-CN" altLang="zh-CN" sz="2800" dirty="0" smtClean="0"/>
              <a:t>地点特点</a:t>
            </a:r>
            <a:r>
              <a:rPr lang="zh-CN" altLang="en-US" sz="2800" dirty="0"/>
              <a:t>：</a:t>
            </a:r>
            <a:r>
              <a:rPr lang="zh-CN" altLang="zh-CN" sz="2800" dirty="0" smtClean="0"/>
              <a:t>流动性大</a:t>
            </a:r>
            <a:r>
              <a:rPr lang="zh-CN" altLang="en-US" sz="2800" dirty="0" smtClean="0"/>
              <a:t>、</a:t>
            </a:r>
            <a:r>
              <a:rPr lang="zh-CN" altLang="zh-CN" sz="2800" dirty="0" smtClean="0"/>
              <a:t>救治</a:t>
            </a:r>
            <a:r>
              <a:rPr lang="zh-CN" altLang="zh-CN" sz="2800" dirty="0"/>
              <a:t>地点</a:t>
            </a:r>
            <a:r>
              <a:rPr lang="zh-CN" altLang="zh-CN" sz="2800" dirty="0" smtClean="0"/>
              <a:t>分散</a:t>
            </a:r>
            <a:endParaRPr lang="en-US" altLang="zh-CN" sz="2800" dirty="0" smtClean="0"/>
          </a:p>
          <a:p>
            <a:pPr marL="457200" lvl="1" indent="0">
              <a:lnSpc>
                <a:spcPct val="150000"/>
              </a:lnSpc>
              <a:buNone/>
            </a:pPr>
            <a:r>
              <a:rPr lang="en-US" altLang="zh-CN" sz="2800" dirty="0"/>
              <a:t> </a:t>
            </a:r>
            <a:r>
              <a:rPr lang="en-US" altLang="zh-CN" sz="2800" dirty="0" smtClean="0"/>
              <a:t>                     </a:t>
            </a:r>
            <a:r>
              <a:rPr lang="zh-CN" altLang="zh-CN" sz="2800" dirty="0" smtClean="0"/>
              <a:t>环境条件差</a:t>
            </a:r>
            <a:endParaRPr lang="en-US" altLang="zh-CN" sz="2800" dirty="0" smtClean="0"/>
          </a:p>
          <a:p>
            <a:pPr lvl="1">
              <a:lnSpc>
                <a:spcPct val="150000"/>
              </a:lnSpc>
            </a:pPr>
            <a:r>
              <a:rPr lang="zh-CN" altLang="zh-CN" sz="2800" dirty="0"/>
              <a:t>疾病</a:t>
            </a:r>
            <a:r>
              <a:rPr lang="zh-CN" altLang="zh-CN" sz="2800" dirty="0" smtClean="0"/>
              <a:t>特点</a:t>
            </a:r>
            <a:r>
              <a:rPr lang="zh-CN" altLang="en-US" sz="2800" dirty="0"/>
              <a:t>：</a:t>
            </a:r>
            <a:r>
              <a:rPr lang="zh-CN" altLang="zh-CN" sz="2800" dirty="0" smtClean="0"/>
              <a:t>病</a:t>
            </a:r>
            <a:r>
              <a:rPr lang="zh-CN" altLang="zh-CN" sz="2800" dirty="0"/>
              <a:t>种</a:t>
            </a:r>
            <a:r>
              <a:rPr lang="zh-CN" altLang="zh-CN" sz="2800" dirty="0" smtClean="0"/>
              <a:t>多样</a:t>
            </a:r>
            <a:r>
              <a:rPr lang="zh-CN" altLang="en-US" sz="2800" dirty="0" smtClean="0"/>
              <a:t>；</a:t>
            </a:r>
            <a:r>
              <a:rPr lang="zh-CN" altLang="zh-CN" sz="2800" dirty="0" smtClean="0"/>
              <a:t>病情</a:t>
            </a:r>
            <a:r>
              <a:rPr lang="zh-CN" altLang="zh-CN" sz="2800" dirty="0"/>
              <a:t>复杂、变化</a:t>
            </a:r>
            <a:r>
              <a:rPr lang="zh-CN" altLang="zh-CN" sz="2800" dirty="0" smtClean="0"/>
              <a:t>迅速</a:t>
            </a:r>
            <a:endParaRPr lang="en-US" altLang="zh-CN" sz="2800" dirty="0" smtClean="0"/>
          </a:p>
          <a:p>
            <a:pPr lvl="1">
              <a:lnSpc>
                <a:spcPct val="150000"/>
              </a:lnSpc>
            </a:pPr>
            <a:r>
              <a:rPr lang="zh-CN" altLang="zh-CN" sz="2800" dirty="0"/>
              <a:t>救治</a:t>
            </a:r>
            <a:r>
              <a:rPr lang="zh-CN" altLang="zh-CN" sz="2800" dirty="0" smtClean="0"/>
              <a:t>特点</a:t>
            </a:r>
            <a:r>
              <a:rPr lang="zh-CN" altLang="en-US" sz="2800" dirty="0"/>
              <a:t>：</a:t>
            </a:r>
            <a:r>
              <a:rPr lang="zh-CN" altLang="zh-CN" sz="2800" dirty="0" smtClean="0"/>
              <a:t>对症治疗</a:t>
            </a:r>
            <a:r>
              <a:rPr lang="zh-CN" altLang="en-US" sz="2800" dirty="0" smtClean="0"/>
              <a:t>为主</a:t>
            </a:r>
            <a:endParaRPr lang="zh-CN" altLang="en-US" sz="2800"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xmlns="" val="2117859781"/>
      </p:ext>
    </p:extLst>
  </p:cSld>
  <p:clrMapOvr>
    <a:masterClrMapping/>
  </p:clrMapOvr>
</p:sld>
</file>

<file path=ppt/theme/theme1.xml><?xml version="1.0" encoding="utf-8"?>
<a:theme xmlns:a="http://schemas.openxmlformats.org/drawingml/2006/main" name="课件模板">
  <a:themeElements>
    <a:clrScheme name="课件模板 1">
      <a:dk1>
        <a:srgbClr val="046CA6"/>
      </a:dk1>
      <a:lt1>
        <a:srgbClr val="FFFFFF"/>
      </a:lt1>
      <a:dk2>
        <a:srgbClr val="000000"/>
      </a:dk2>
      <a:lt2>
        <a:srgbClr val="DDDDDD"/>
      </a:lt2>
      <a:accent1>
        <a:srgbClr val="8AC8DE"/>
      </a:accent1>
      <a:accent2>
        <a:srgbClr val="99669B"/>
      </a:accent2>
      <a:accent3>
        <a:srgbClr val="FFFFFF"/>
      </a:accent3>
      <a:accent4>
        <a:srgbClr val="035B8D"/>
      </a:accent4>
      <a:accent5>
        <a:srgbClr val="C4E0EC"/>
      </a:accent5>
      <a:accent6>
        <a:srgbClr val="8A5C8C"/>
      </a:accent6>
      <a:hlink>
        <a:srgbClr val="DDB523"/>
      </a:hlink>
      <a:folHlink>
        <a:srgbClr val="969696"/>
      </a:folHlink>
    </a:clrScheme>
    <a:fontScheme name="课件模板">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课件模板 1">
        <a:dk1>
          <a:srgbClr val="046CA6"/>
        </a:dk1>
        <a:lt1>
          <a:srgbClr val="FFFFFF"/>
        </a:lt1>
        <a:dk2>
          <a:srgbClr val="000000"/>
        </a:dk2>
        <a:lt2>
          <a:srgbClr val="DDDDDD"/>
        </a:lt2>
        <a:accent1>
          <a:srgbClr val="8AC8DE"/>
        </a:accent1>
        <a:accent2>
          <a:srgbClr val="99669B"/>
        </a:accent2>
        <a:accent3>
          <a:srgbClr val="FFFFFF"/>
        </a:accent3>
        <a:accent4>
          <a:srgbClr val="035B8D"/>
        </a:accent4>
        <a:accent5>
          <a:srgbClr val="C4E0EC"/>
        </a:accent5>
        <a:accent6>
          <a:srgbClr val="8A5C8C"/>
        </a:accent6>
        <a:hlink>
          <a:srgbClr val="DDB523"/>
        </a:hlink>
        <a:folHlink>
          <a:srgbClr val="969696"/>
        </a:folHlink>
      </a:clrScheme>
      <a:clrMap bg1="lt1" tx1="dk1" bg2="lt2" tx2="dk2" accent1="accent1" accent2="accent2" accent3="accent3" accent4="accent4" accent5="accent5" accent6="accent6" hlink="hlink" folHlink="folHlink"/>
    </a:extraClrScheme>
    <a:extraClrScheme>
      <a:clrScheme name="课件模板 2">
        <a:dk1>
          <a:srgbClr val="336699"/>
        </a:dk1>
        <a:lt1>
          <a:srgbClr val="FFFFFF"/>
        </a:lt1>
        <a:dk2>
          <a:srgbClr val="000000"/>
        </a:dk2>
        <a:lt2>
          <a:srgbClr val="DDDDDD"/>
        </a:lt2>
        <a:accent1>
          <a:srgbClr val="BEC779"/>
        </a:accent1>
        <a:accent2>
          <a:srgbClr val="C78DD7"/>
        </a:accent2>
        <a:accent3>
          <a:srgbClr val="FFFFFF"/>
        </a:accent3>
        <a:accent4>
          <a:srgbClr val="2A5682"/>
        </a:accent4>
        <a:accent5>
          <a:srgbClr val="DBE0BE"/>
        </a:accent5>
        <a:accent6>
          <a:srgbClr val="B47FC3"/>
        </a:accent6>
        <a:hlink>
          <a:srgbClr val="3197BB"/>
        </a:hlink>
        <a:folHlink>
          <a:srgbClr val="878FA5"/>
        </a:folHlink>
      </a:clrScheme>
      <a:clrMap bg1="lt1" tx1="dk1" bg2="lt2" tx2="dk2" accent1="accent1" accent2="accent2" accent3="accent3" accent4="accent4" accent5="accent5" accent6="accent6" hlink="hlink" folHlink="folHlink"/>
    </a:extraClrScheme>
    <a:extraClrScheme>
      <a:clrScheme name="课件模板 3">
        <a:dk1>
          <a:srgbClr val="336699"/>
        </a:dk1>
        <a:lt1>
          <a:srgbClr val="FFFFFF"/>
        </a:lt1>
        <a:dk2>
          <a:srgbClr val="000000"/>
        </a:dk2>
        <a:lt2>
          <a:srgbClr val="DDDDDD"/>
        </a:lt2>
        <a:accent1>
          <a:srgbClr val="E8B558"/>
        </a:accent1>
        <a:accent2>
          <a:srgbClr val="C78DD7"/>
        </a:accent2>
        <a:accent3>
          <a:srgbClr val="FFFFFF"/>
        </a:accent3>
        <a:accent4>
          <a:srgbClr val="2A5682"/>
        </a:accent4>
        <a:accent5>
          <a:srgbClr val="F2D7B4"/>
        </a:accent5>
        <a:accent6>
          <a:srgbClr val="B47FC3"/>
        </a:accent6>
        <a:hlink>
          <a:srgbClr val="3197BB"/>
        </a:hlink>
        <a:folHlink>
          <a:srgbClr val="878FA5"/>
        </a:folHlink>
      </a:clrScheme>
      <a:clrMap bg1="lt1" tx1="dk1" bg2="lt2" tx2="dk2" accent1="accent1" accent2="accent2" accent3="accent3" accent4="accent4" accent5="accent5" accent6="accent6" hlink="hlink" folHlink="folHlink"/>
    </a:extraClrScheme>
    <a:extraClrScheme>
      <a:clrScheme name="课件模板 4">
        <a:dk1>
          <a:srgbClr val="336699"/>
        </a:dk1>
        <a:lt1>
          <a:srgbClr val="FFFFFF"/>
        </a:lt1>
        <a:dk2>
          <a:srgbClr val="000000"/>
        </a:dk2>
        <a:lt2>
          <a:srgbClr val="F7F4D5"/>
        </a:lt2>
        <a:accent1>
          <a:srgbClr val="79B4C7"/>
        </a:accent1>
        <a:accent2>
          <a:srgbClr val="C78DD7"/>
        </a:accent2>
        <a:accent3>
          <a:srgbClr val="FFFFFF"/>
        </a:accent3>
        <a:accent4>
          <a:srgbClr val="2A5682"/>
        </a:accent4>
        <a:accent5>
          <a:srgbClr val="BED6E0"/>
        </a:accent5>
        <a:accent6>
          <a:srgbClr val="B47FC3"/>
        </a:accent6>
        <a:hlink>
          <a:srgbClr val="E79633"/>
        </a:hlink>
        <a:folHlink>
          <a:srgbClr val="878FA5"/>
        </a:folHlink>
      </a:clrScheme>
      <a:clrMap bg1="lt1" tx1="dk1" bg2="lt2" tx2="dk2" accent1="accent1" accent2="accent2" accent3="accent3" accent4="accent4" accent5="accent5" accent6="accent6" hlink="hlink" folHlink="folHlink"/>
    </a:extraClrScheme>
    <a:extraClrScheme>
      <a:clrScheme name="课件模板 5">
        <a:dk1>
          <a:srgbClr val="666699"/>
        </a:dk1>
        <a:lt1>
          <a:srgbClr val="FFFFFF"/>
        </a:lt1>
        <a:dk2>
          <a:srgbClr val="000000"/>
        </a:dk2>
        <a:lt2>
          <a:srgbClr val="F7F4D5"/>
        </a:lt2>
        <a:accent1>
          <a:srgbClr val="A2B5CA"/>
        </a:accent1>
        <a:accent2>
          <a:srgbClr val="CF934B"/>
        </a:accent2>
        <a:accent3>
          <a:srgbClr val="FFFFFF"/>
        </a:accent3>
        <a:accent4>
          <a:srgbClr val="565682"/>
        </a:accent4>
        <a:accent5>
          <a:srgbClr val="CED7E1"/>
        </a:accent5>
        <a:accent6>
          <a:srgbClr val="BB8543"/>
        </a:accent6>
        <a:hlink>
          <a:srgbClr val="3B8FB1"/>
        </a:hlink>
        <a:folHlink>
          <a:srgbClr val="878FA5"/>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
  <TotalTime>486</TotalTime>
  <Pages>0</Pages>
  <Words>1816</Words>
  <Characters>0</Characters>
  <Application>Microsoft Office PowerPoint</Application>
  <DocSecurity>0</DocSecurity>
  <PresentationFormat>全屏显示(4:3)</PresentationFormat>
  <Lines>0</Lines>
  <Paragraphs>358</Paragraphs>
  <Slides>49</Slides>
  <Notes>0</Notes>
  <HiddenSlides>0</HiddenSlides>
  <MMClips>0</MMClips>
  <ScaleCrop>false</ScaleCrop>
  <HeadingPairs>
    <vt:vector size="4" baseType="variant">
      <vt:variant>
        <vt:lpstr>主题</vt:lpstr>
      </vt:variant>
      <vt:variant>
        <vt:i4>1</vt:i4>
      </vt:variant>
      <vt:variant>
        <vt:lpstr>幻灯片标题</vt:lpstr>
      </vt:variant>
      <vt:variant>
        <vt:i4>49</vt:i4>
      </vt:variant>
    </vt:vector>
  </HeadingPairs>
  <TitlesOfParts>
    <vt:vector size="50" baseType="lpstr">
      <vt:lpstr>课件模板</vt:lpstr>
      <vt:lpstr>院  前  急  救</vt:lpstr>
      <vt:lpstr>目  录</vt:lpstr>
      <vt:lpstr>学习目标</vt:lpstr>
      <vt:lpstr>幻灯片 4</vt:lpstr>
      <vt:lpstr>概  述</vt:lpstr>
      <vt:lpstr>院前急救的内涵</vt:lpstr>
      <vt:lpstr>院前急救的内涵</vt:lpstr>
      <vt:lpstr>院前急救的内涵</vt:lpstr>
      <vt:lpstr>院前急救的内涵</vt:lpstr>
      <vt:lpstr>院前急救的原则</vt:lpstr>
      <vt:lpstr>院前急救的模式</vt:lpstr>
      <vt:lpstr>院前急救的模式</vt:lpstr>
      <vt:lpstr>院前急救的模式</vt:lpstr>
      <vt:lpstr>院前急救的模式</vt:lpstr>
      <vt:lpstr>院前急救的模式</vt:lpstr>
      <vt:lpstr>院前急救的模式</vt:lpstr>
      <vt:lpstr>院前急救的模式</vt:lpstr>
      <vt:lpstr>院前急救的模式</vt:lpstr>
      <vt:lpstr>幻灯片 19</vt:lpstr>
      <vt:lpstr>幻灯片 20</vt:lpstr>
      <vt:lpstr>环境评估</vt:lpstr>
      <vt:lpstr>环境评估</vt:lpstr>
      <vt:lpstr>病情评估</vt:lpstr>
      <vt:lpstr>病情评估</vt:lpstr>
      <vt:lpstr>成批伤病员的检伤分类</vt:lpstr>
      <vt:lpstr>成批伤病员的检伤分类</vt:lpstr>
      <vt:lpstr>成批伤病员的检伤分类</vt:lpstr>
      <vt:lpstr>成批伤病员的检伤分类</vt:lpstr>
      <vt:lpstr>成批伤病员的检伤分类</vt:lpstr>
      <vt:lpstr>现场救护</vt:lpstr>
      <vt:lpstr>现场救护</vt:lpstr>
      <vt:lpstr>转运和途中监护</vt:lpstr>
      <vt:lpstr>转运和途中监护</vt:lpstr>
      <vt:lpstr>幻灯片 34</vt:lpstr>
      <vt:lpstr>灾害现场救护</vt:lpstr>
      <vt:lpstr>常见灾害的特点与急救</vt:lpstr>
      <vt:lpstr>灾害概念</vt:lpstr>
      <vt:lpstr>灾害分类</vt:lpstr>
      <vt:lpstr>灾害救援</vt:lpstr>
      <vt:lpstr>灾害救援</vt:lpstr>
      <vt:lpstr>灾害救援</vt:lpstr>
      <vt:lpstr>灾害救援</vt:lpstr>
      <vt:lpstr>灾害救援</vt:lpstr>
      <vt:lpstr>常见灾害的特点与急救</vt:lpstr>
      <vt:lpstr>突发公共卫生事件的救护</vt:lpstr>
      <vt:lpstr>突发公共卫生事件概念</vt:lpstr>
      <vt:lpstr>突发公共卫生事件报告要求</vt:lpstr>
      <vt:lpstr>突发公共卫生事件救援</vt:lpstr>
      <vt:lpstr>幻灯片 49</vt:lpstr>
    </vt:vector>
  </TitlesOfParts>
  <Company>pump</Company>
  <LinksUpToDate>false</LinksUpToDate>
  <CharactersWithSpaces>0</CharactersWithSpaces>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课程名称</dc:title>
  <dc:creator>zhang7</dc:creator>
  <cp:lastModifiedBy>Yangjie</cp:lastModifiedBy>
  <cp:revision>76</cp:revision>
  <cp:lastPrinted>1899-12-30T00:00:00Z</cp:lastPrinted>
  <dcterms:created xsi:type="dcterms:W3CDTF">2008-12-16T07:41:38Z</dcterms:created>
  <dcterms:modified xsi:type="dcterms:W3CDTF">2015-12-10T02:16:21Z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2052-6.4.0.1920</vt:lpwstr>
  </property>
</Properties>
</file>